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012D4-276F-4F39-B1A9-0FCD7D91A743}" type="datetimeFigureOut">
              <a:rPr lang="en-US" smtClean="0"/>
              <a:t>4/29/2019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93DAA-7D0A-42B5-863A-73E408321B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9529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012D4-276F-4F39-B1A9-0FCD7D91A743}" type="datetimeFigureOut">
              <a:rPr lang="en-US" smtClean="0"/>
              <a:t>4/29/2019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93DAA-7D0A-42B5-863A-73E408321B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11196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012D4-276F-4F39-B1A9-0FCD7D91A743}" type="datetimeFigureOut">
              <a:rPr lang="en-US" smtClean="0"/>
              <a:t>4/29/2019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93DAA-7D0A-42B5-863A-73E408321B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03682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012D4-276F-4F39-B1A9-0FCD7D91A743}" type="datetimeFigureOut">
              <a:rPr lang="en-US" smtClean="0"/>
              <a:t>4/29/2019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93DAA-7D0A-42B5-863A-73E408321B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05843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012D4-276F-4F39-B1A9-0FCD7D91A743}" type="datetimeFigureOut">
              <a:rPr lang="en-US" smtClean="0"/>
              <a:t>4/29/2019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93DAA-7D0A-42B5-863A-73E408321B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4596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012D4-276F-4F39-B1A9-0FCD7D91A743}" type="datetimeFigureOut">
              <a:rPr lang="en-US" smtClean="0"/>
              <a:t>4/29/2019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93DAA-7D0A-42B5-863A-73E408321B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39363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012D4-276F-4F39-B1A9-0FCD7D91A743}" type="datetimeFigureOut">
              <a:rPr lang="en-US" smtClean="0"/>
              <a:t>4/29/2019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93DAA-7D0A-42B5-863A-73E408321B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46511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012D4-276F-4F39-B1A9-0FCD7D91A743}" type="datetimeFigureOut">
              <a:rPr lang="en-US" smtClean="0"/>
              <a:t>4/29/2019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93DAA-7D0A-42B5-863A-73E408321B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72153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012D4-276F-4F39-B1A9-0FCD7D91A743}" type="datetimeFigureOut">
              <a:rPr lang="en-US" smtClean="0"/>
              <a:t>4/29/2019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93DAA-7D0A-42B5-863A-73E408321B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88704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012D4-276F-4F39-B1A9-0FCD7D91A743}" type="datetimeFigureOut">
              <a:rPr lang="en-US" smtClean="0"/>
              <a:t>4/29/2019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93DAA-7D0A-42B5-863A-73E408321B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02407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012D4-276F-4F39-B1A9-0FCD7D91A743}" type="datetimeFigureOut">
              <a:rPr lang="en-US" smtClean="0"/>
              <a:t>4/29/2019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93DAA-7D0A-42B5-863A-73E408321B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8708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6012D4-276F-4F39-B1A9-0FCD7D91A743}" type="datetimeFigureOut">
              <a:rPr lang="en-US" smtClean="0"/>
              <a:t>4/29/2019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593DAA-7D0A-42B5-863A-73E408321B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41955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Al</a:t>
            </a:r>
            <a:r>
              <a:rPr lang="ru-RU" dirty="0" smtClean="0"/>
              <a:t>-</a:t>
            </a:r>
            <a:r>
              <a:rPr lang="en-US" dirty="0" err="1" smtClean="0"/>
              <a:t>Farabi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06220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Al-</a:t>
            </a:r>
            <a:r>
              <a:rPr lang="en-US" dirty="0" err="1" smtClean="0"/>
              <a:t>Farabi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Influenced by Plato and Aristotle;</a:t>
            </a:r>
          </a:p>
          <a:p>
            <a:r>
              <a:rPr lang="en-US" dirty="0" smtClean="0"/>
              <a:t>Often was called as “Second Aristotle”</a:t>
            </a:r>
          </a:p>
          <a:p>
            <a:r>
              <a:rPr lang="en-US" dirty="0" smtClean="0"/>
              <a:t>Works on logics, math, medicine, music, political and ethical themes;</a:t>
            </a:r>
          </a:p>
          <a:p>
            <a:r>
              <a:rPr lang="en-US" dirty="0" smtClean="0"/>
              <a:t>Travelled a lot: Cairo, Bagdad, Alexandria, etc.</a:t>
            </a:r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36821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Al-</a:t>
            </a:r>
            <a:r>
              <a:rPr lang="en-US" dirty="0" err="1" smtClean="0"/>
              <a:t>Farabi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Philosophy: God as a beginning; Being as in the middle; happiness as an end.</a:t>
            </a:r>
            <a:endParaRPr lang="ru-RU" dirty="0" smtClean="0"/>
          </a:p>
          <a:p>
            <a:r>
              <a:rPr lang="en-US" dirty="0" smtClean="0"/>
              <a:t>Virtuous City vs Ignorant City: society that obtains happiness;</a:t>
            </a:r>
          </a:p>
          <a:p>
            <a:r>
              <a:rPr lang="en-US" dirty="0" err="1" smtClean="0"/>
              <a:t>V.City</a:t>
            </a:r>
            <a:r>
              <a:rPr lang="en-US" dirty="0" smtClean="0"/>
              <a:t> of high moral standards, where units are combined by love, solidarity and fairness;</a:t>
            </a:r>
          </a:p>
          <a:p>
            <a:r>
              <a:rPr lang="en-US" dirty="0" smtClean="0"/>
              <a:t>How to achieve?</a:t>
            </a:r>
          </a:p>
          <a:p>
            <a:r>
              <a:rPr lang="en-US" dirty="0" smtClean="0"/>
              <a:t>Knowledge of vices and virtues, intentions and actions based on those;</a:t>
            </a:r>
          </a:p>
          <a:p>
            <a:r>
              <a:rPr lang="en-US" dirty="0" smtClean="0"/>
              <a:t>Social contract and enlightenment;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8437291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Al-</a:t>
            </a:r>
            <a:r>
              <a:rPr lang="en-US" dirty="0" err="1" smtClean="0"/>
              <a:t>Farabi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At the beginning social contract is based on material needs to obtain and survive;</a:t>
            </a:r>
          </a:p>
          <a:p>
            <a:r>
              <a:rPr lang="en-US" dirty="0" smtClean="0"/>
              <a:t>Later – spiritual and cultural bases of social communication;</a:t>
            </a:r>
          </a:p>
          <a:p>
            <a:r>
              <a:rPr lang="en-US" dirty="0" smtClean="0"/>
              <a:t>Help and assistance;</a:t>
            </a:r>
          </a:p>
          <a:p>
            <a:r>
              <a:rPr lang="en-US" dirty="0" smtClean="0"/>
              <a:t>Order of the Universe and order in the city;</a:t>
            </a:r>
          </a:p>
        </p:txBody>
      </p:sp>
    </p:spTree>
    <p:extLst>
      <p:ext uri="{BB962C8B-B14F-4D97-AF65-F5344CB8AC3E}">
        <p14:creationId xmlns:p14="http://schemas.microsoft.com/office/powerpoint/2010/main" val="39481053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Al-</a:t>
            </a:r>
            <a:r>
              <a:rPr lang="en-US" dirty="0" err="1" smtClean="0"/>
              <a:t>Farabi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Structure of the ideal city:</a:t>
            </a:r>
          </a:p>
          <a:p>
            <a:pPr marL="514350" indent="-514350">
              <a:buAutoNum type="arabicParenR"/>
            </a:pPr>
            <a:r>
              <a:rPr lang="en-US" dirty="0" smtClean="0"/>
              <a:t>Most decent (virtuous</a:t>
            </a:r>
            <a:r>
              <a:rPr lang="en-US" dirty="0" smtClean="0"/>
              <a:t>) people – philosophers</a:t>
            </a:r>
            <a:r>
              <a:rPr lang="ru-RU" dirty="0" smtClean="0"/>
              <a:t>; </a:t>
            </a:r>
            <a:endParaRPr lang="en-US" dirty="0" smtClean="0"/>
          </a:p>
          <a:p>
            <a:pPr marL="514350" indent="-514350">
              <a:buAutoNum type="arabicParenR"/>
            </a:pPr>
            <a:r>
              <a:rPr lang="en-US" dirty="0" smtClean="0"/>
              <a:t>Orators – clergy, poets. musicians</a:t>
            </a:r>
            <a:r>
              <a:rPr lang="ru-RU" dirty="0" smtClean="0"/>
              <a:t>; </a:t>
            </a:r>
            <a:endParaRPr lang="en-US" dirty="0" smtClean="0"/>
          </a:p>
          <a:p>
            <a:pPr marL="514350" indent="-514350">
              <a:buAutoNum type="arabicParenR"/>
            </a:pPr>
            <a:r>
              <a:rPr lang="en-US" dirty="0" smtClean="0"/>
              <a:t>Measure –men- doctors astrologists, geometric</a:t>
            </a:r>
            <a:r>
              <a:rPr lang="ru-RU" dirty="0" smtClean="0"/>
              <a:t>; </a:t>
            </a:r>
            <a:endParaRPr lang="en-US" dirty="0" smtClean="0"/>
          </a:p>
          <a:p>
            <a:pPr marL="514350" indent="-514350">
              <a:buAutoNum type="arabicParenR"/>
            </a:pPr>
            <a:r>
              <a:rPr lang="en-US" dirty="0" smtClean="0"/>
              <a:t>warriors</a:t>
            </a:r>
            <a:r>
              <a:rPr lang="ru-RU" dirty="0" smtClean="0"/>
              <a:t>; </a:t>
            </a:r>
            <a:endParaRPr lang="en-US" dirty="0" smtClean="0"/>
          </a:p>
          <a:p>
            <a:pPr marL="514350" indent="-514350">
              <a:buAutoNum type="arabicParenR"/>
            </a:pPr>
            <a:r>
              <a:rPr lang="en-US" dirty="0" smtClean="0"/>
              <a:t>Wealthiest – merchants, agrarians</a:t>
            </a:r>
            <a:r>
              <a:rPr lang="en-US" smtClean="0"/>
              <a:t>, etc.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95354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164</TotalTime>
  <Words>196</Words>
  <Application>Microsoft Office PowerPoint</Application>
  <PresentationFormat>Widescreen</PresentationFormat>
  <Paragraphs>26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Al-Farabi</vt:lpstr>
      <vt:lpstr>Al-Farabi</vt:lpstr>
      <vt:lpstr>Al-Farabi</vt:lpstr>
      <vt:lpstr>Al-Farabi</vt:lpstr>
      <vt:lpstr>Al-Farabi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 Farabi</dc:title>
  <dc:creator>Adibayeva Aigul</dc:creator>
  <cp:lastModifiedBy>Adibayeva Aigul</cp:lastModifiedBy>
  <cp:revision>11</cp:revision>
  <dcterms:created xsi:type="dcterms:W3CDTF">2019-04-29T03:51:21Z</dcterms:created>
  <dcterms:modified xsi:type="dcterms:W3CDTF">2019-04-29T06:36:20Z</dcterms:modified>
</cp:coreProperties>
</file>