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1F358-9427-43FD-B979-1001C09D2FC7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2BFDD-AB32-4DA7-AD26-FE0BC15D48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329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1F358-9427-43FD-B979-1001C09D2FC7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2BFDD-AB32-4DA7-AD26-FE0BC15D48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866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1F358-9427-43FD-B979-1001C09D2FC7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2BFDD-AB32-4DA7-AD26-FE0BC15D48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661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1F358-9427-43FD-B979-1001C09D2FC7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2BFDD-AB32-4DA7-AD26-FE0BC15D48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370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1F358-9427-43FD-B979-1001C09D2FC7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2BFDD-AB32-4DA7-AD26-FE0BC15D48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618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1F358-9427-43FD-B979-1001C09D2FC7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2BFDD-AB32-4DA7-AD26-FE0BC15D48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283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1F358-9427-43FD-B979-1001C09D2FC7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2BFDD-AB32-4DA7-AD26-FE0BC15D48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724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1F358-9427-43FD-B979-1001C09D2FC7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2BFDD-AB32-4DA7-AD26-FE0BC15D48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90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1F358-9427-43FD-B979-1001C09D2FC7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2BFDD-AB32-4DA7-AD26-FE0BC15D48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469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1F358-9427-43FD-B979-1001C09D2FC7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2BFDD-AB32-4DA7-AD26-FE0BC15D48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524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1F358-9427-43FD-B979-1001C09D2FC7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2BFDD-AB32-4DA7-AD26-FE0BC15D48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839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C1F358-9427-43FD-B979-1001C09D2FC7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A2BFDD-AB32-4DA7-AD26-FE0BC15D48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244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TASK 6 </a:t>
            </a:r>
            <a:r>
              <a:rPr lang="en-US" smtClean="0"/>
              <a:t>points 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as much vocabulary as possible</a:t>
            </a:r>
          </a:p>
          <a:p>
            <a:r>
              <a:rPr lang="en-US" dirty="0" smtClean="0"/>
              <a:t>Make clear statements</a:t>
            </a:r>
          </a:p>
          <a:p>
            <a:r>
              <a:rPr lang="en-US" dirty="0" smtClean="0"/>
              <a:t>Pretend as if YOU were the author of the book and you have to convince the public</a:t>
            </a:r>
          </a:p>
          <a:p>
            <a:r>
              <a:rPr lang="en-US" dirty="0" smtClean="0"/>
              <a:t>Make a short summary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86914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TASK 6 points discussion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TASK</dc:title>
  <dc:creator>Adibayeva Aigul</dc:creator>
  <cp:lastModifiedBy>Adibayeva Aigul</cp:lastModifiedBy>
  <cp:revision>2</cp:revision>
  <dcterms:created xsi:type="dcterms:W3CDTF">2019-02-18T06:45:37Z</dcterms:created>
  <dcterms:modified xsi:type="dcterms:W3CDTF">2019-02-18T06:48:36Z</dcterms:modified>
</cp:coreProperties>
</file>