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4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0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3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7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1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6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7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8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2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8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1745F-2F0D-4328-9DDD-BE7061B8EE9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4DC11-A9DA-415D-BA13-7F5177B77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6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RtoP: Case study: Rwanda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43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Rwanda and UNO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UNO was not participating, just observing; peacekeeping troops (Belgium);</a:t>
            </a:r>
          </a:p>
          <a:p>
            <a:r>
              <a:rPr lang="en-US" dirty="0" smtClean="0"/>
              <a:t>Behavior of the UNO observer in earlier 1994 and UNO reaction;</a:t>
            </a:r>
          </a:p>
          <a:p>
            <a:r>
              <a:rPr lang="en-US" dirty="0" smtClean="0"/>
              <a:t>After the genocide started, UNO has postponed solutions/decision making;</a:t>
            </a:r>
            <a:r>
              <a:rPr lang="ru-RU" dirty="0" smtClean="0"/>
              <a:t> </a:t>
            </a:r>
          </a:p>
          <a:p>
            <a:r>
              <a:rPr lang="en-US" dirty="0" smtClean="0"/>
              <a:t>Many Hutu refuged from the country </a:t>
            </a:r>
            <a:r>
              <a:rPr lang="en-US" dirty="0" smtClean="0"/>
              <a:t>being afraid the </a:t>
            </a:r>
            <a:r>
              <a:rPr lang="en-US" dirty="0" smtClean="0"/>
              <a:t>counter-reaction;</a:t>
            </a:r>
          </a:p>
          <a:p>
            <a:r>
              <a:rPr lang="en-US" dirty="0" smtClean="0"/>
              <a:t>1998: International Criminal Court over Rwanda case: investigations and interviews</a:t>
            </a:r>
            <a:r>
              <a:rPr lang="en-US" smtClean="0"/>
              <a:t>: </a:t>
            </a:r>
            <a:r>
              <a:rPr lang="en-US" smtClean="0"/>
              <a:t>“organized genocide”, </a:t>
            </a:r>
            <a:r>
              <a:rPr lang="en-US" dirty="0" smtClean="0"/>
              <a:t>T. </a:t>
            </a:r>
            <a:r>
              <a:rPr lang="en-US" dirty="0" err="1" smtClean="0"/>
              <a:t>Bagossora</a:t>
            </a:r>
            <a:r>
              <a:rPr lang="en-US" dirty="0" smtClean="0"/>
              <a:t> – life sentence. 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7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Rwanda 100 days of genocide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50" y="1965669"/>
            <a:ext cx="6546607" cy="43513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269" y="1902611"/>
            <a:ext cx="2877312" cy="193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59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Rwanda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“Switzerland of Africa”</a:t>
            </a:r>
          </a:p>
          <a:p>
            <a:r>
              <a:rPr lang="en-US" dirty="0" smtClean="0"/>
              <a:t>Hutu and Tutsi: close ethnic groups?</a:t>
            </a:r>
          </a:p>
          <a:p>
            <a:r>
              <a:rPr lang="en-US" dirty="0" smtClean="0"/>
              <a:t>Hutu (current government, majority) - Rwandan </a:t>
            </a:r>
            <a:r>
              <a:rPr lang="en-US" dirty="0"/>
              <a:t>Patriotic Front </a:t>
            </a:r>
            <a:r>
              <a:rPr lang="en-US" dirty="0" smtClean="0"/>
              <a:t>/RPF (Tutsi);</a:t>
            </a:r>
          </a:p>
          <a:p>
            <a:r>
              <a:rPr lang="en-US" dirty="0" smtClean="0"/>
              <a:t>Small differences;</a:t>
            </a:r>
          </a:p>
          <a:p>
            <a:r>
              <a:rPr lang="en-US" dirty="0" smtClean="0"/>
              <a:t>Tutsi – historical minority, but often with better education, social status (were ruling elites since 15</a:t>
            </a:r>
            <a:r>
              <a:rPr lang="en-US" baseline="30000" dirty="0" smtClean="0"/>
              <a:t>th</a:t>
            </a:r>
            <a:r>
              <a:rPr lang="en-US" dirty="0" smtClean="0"/>
              <a:t> c.);</a:t>
            </a:r>
          </a:p>
          <a:p>
            <a:r>
              <a:rPr lang="en-US" dirty="0" smtClean="0"/>
              <a:t>End of 19</a:t>
            </a:r>
            <a:r>
              <a:rPr lang="en-US" baseline="30000" dirty="0" smtClean="0"/>
              <a:t>th</a:t>
            </a:r>
            <a:r>
              <a:rPr lang="en-US" dirty="0" smtClean="0"/>
              <a:t> c. – German’s control;</a:t>
            </a:r>
          </a:p>
          <a:p>
            <a:r>
              <a:rPr lang="en-US" dirty="0" smtClean="0"/>
              <a:t>Beginning of the 20</a:t>
            </a:r>
            <a:r>
              <a:rPr lang="en-US" baseline="30000" dirty="0" smtClean="0"/>
              <a:t>th</a:t>
            </a:r>
            <a:r>
              <a:rPr lang="en-US" dirty="0" smtClean="0"/>
              <a:t> c: Belgium’s protectorate;</a:t>
            </a:r>
          </a:p>
          <a:p>
            <a:r>
              <a:rPr lang="en-US" dirty="0" smtClean="0"/>
              <a:t>Both tried to keep Tutsi as a ruling elites.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43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Rwanda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1940s: </a:t>
            </a:r>
            <a:r>
              <a:rPr lang="en-US" dirty="0" smtClean="0"/>
              <a:t>the Tutsi </a:t>
            </a:r>
            <a:r>
              <a:rPr lang="en-US" dirty="0" smtClean="0"/>
              <a:t>elites desired independence, and Belgium started to </a:t>
            </a:r>
            <a:r>
              <a:rPr lang="en-US" dirty="0" smtClean="0"/>
              <a:t>attract</a:t>
            </a:r>
            <a:r>
              <a:rPr lang="ru-RU" dirty="0" smtClean="0"/>
              <a:t> </a:t>
            </a:r>
            <a:r>
              <a:rPr lang="en-US" dirty="0" smtClean="0"/>
              <a:t>and support the Hutu, and the tension grew;</a:t>
            </a:r>
          </a:p>
          <a:p>
            <a:r>
              <a:rPr lang="en-US" dirty="0" smtClean="0"/>
              <a:t>1962: Kingdom of Burundi and Republic of Rwanda? While Belgium left.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845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France/Belgium often blamed?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Colonizers used resources;</a:t>
            </a:r>
          </a:p>
          <a:p>
            <a:r>
              <a:rPr lang="en-US" dirty="0" smtClean="0"/>
              <a:t>Created infrastructure;</a:t>
            </a:r>
          </a:p>
          <a:p>
            <a:r>
              <a:rPr lang="en-US" dirty="0" smtClean="0"/>
              <a:t>European systems od education;</a:t>
            </a:r>
          </a:p>
          <a:p>
            <a:r>
              <a:rPr lang="en-US" dirty="0" smtClean="0"/>
              <a:t>Medicine: infant mortality dropped;</a:t>
            </a:r>
          </a:p>
          <a:p>
            <a:r>
              <a:rPr lang="en-US" dirty="0" smtClean="0"/>
              <a:t>Demography increased (6 time within 50 years</a:t>
            </a:r>
            <a:r>
              <a:rPr lang="en-US" dirty="0" smtClean="0"/>
              <a:t>) and </a:t>
            </a:r>
            <a:r>
              <a:rPr lang="en-US" dirty="0" smtClean="0"/>
              <a:t>led to </a:t>
            </a:r>
            <a:r>
              <a:rPr lang="en-US" dirty="0" smtClean="0"/>
              <a:t>a collapse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smtClean="0"/>
              <a:t>agrarian overpopulation among the </a:t>
            </a:r>
            <a:r>
              <a:rPr lang="en-US" dirty="0" smtClean="0"/>
              <a:t>Hutus;</a:t>
            </a:r>
          </a:p>
          <a:p>
            <a:pPr>
              <a:buFontTx/>
              <a:buChar char="-"/>
            </a:pPr>
            <a:r>
              <a:rPr lang="en-US" dirty="0" smtClean="0"/>
              <a:t>To stop the Tutsi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after independence of R of Rwanda in 1960s the </a:t>
            </a:r>
            <a:r>
              <a:rPr lang="en-US" dirty="0" smtClean="0"/>
              <a:t>ethnic (?) clashes started: Hutu attacked </a:t>
            </a:r>
            <a:r>
              <a:rPr lang="en-US" dirty="0" smtClean="0"/>
              <a:t>the Tutsi</a:t>
            </a:r>
            <a:r>
              <a:rPr lang="en-US" dirty="0" smtClean="0"/>
              <a:t>, who refuged to neighboring states </a:t>
            </a:r>
            <a:r>
              <a:rPr lang="en-US" dirty="0" smtClean="0"/>
              <a:t>(Burundi and Uganda</a:t>
            </a:r>
            <a:r>
              <a:rPr lang="en-US" dirty="0" smtClean="0"/>
              <a:t>) and formed the partisan movement (</a:t>
            </a:r>
            <a:r>
              <a:rPr lang="ru-RU" dirty="0" smtClean="0"/>
              <a:t>“</a:t>
            </a:r>
            <a:r>
              <a:rPr lang="en-US" dirty="0" smtClean="0"/>
              <a:t>cockroaches”)</a:t>
            </a:r>
            <a:r>
              <a:rPr lang="ru-RU" dirty="0" smtClean="0"/>
              <a:t>.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29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Rwanda: 1970s: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1970s: violence decreased:</a:t>
            </a:r>
          </a:p>
          <a:p>
            <a:pPr>
              <a:buFontTx/>
              <a:buChar char="-"/>
            </a:pPr>
            <a:r>
              <a:rPr lang="en-US" dirty="0" smtClean="0"/>
              <a:t>Military coup moved J. </a:t>
            </a:r>
            <a:r>
              <a:rPr lang="en-US" dirty="0" err="1" smtClean="0"/>
              <a:t>Habyarimana</a:t>
            </a:r>
            <a:r>
              <a:rPr lang="en-US" dirty="0" smtClean="0"/>
              <a:t> as a leader (Hutu);</a:t>
            </a:r>
          </a:p>
          <a:p>
            <a:pPr>
              <a:buFontTx/>
              <a:buChar char="-"/>
            </a:pPr>
            <a:r>
              <a:rPr lang="en-US" dirty="0" smtClean="0"/>
              <a:t>He wished to receive the financial assistance from the West, thus realized that Tutsi should not be oppressed;</a:t>
            </a:r>
          </a:p>
          <a:p>
            <a:pPr>
              <a:buFontTx/>
              <a:buChar char="-"/>
            </a:pPr>
            <a:r>
              <a:rPr lang="en-US" dirty="0" smtClean="0"/>
              <a:t>The conflict was ‘frozen’ for 15 years;</a:t>
            </a:r>
          </a:p>
          <a:p>
            <a:pPr>
              <a:buFontTx/>
              <a:buChar char="-"/>
            </a:pPr>
            <a:r>
              <a:rPr lang="en-US" dirty="0" smtClean="0"/>
              <a:t>But in Uganda the civil war broke out, and experienced refugee-partisans (Tutsi) in Uganda joined the National Army of Resistance and won;</a:t>
            </a:r>
          </a:p>
          <a:p>
            <a:pPr>
              <a:buFontTx/>
              <a:buChar char="-"/>
            </a:pPr>
            <a:r>
              <a:rPr lang="en-US" dirty="0" smtClean="0"/>
              <a:t>They started to demand their come back to Rwanda.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4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crisis of 1980s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- agrarian overpopulation;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price collapse for </a:t>
            </a:r>
            <a:r>
              <a:rPr lang="en-US" dirty="0" smtClean="0"/>
              <a:t>coffee;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result: a ban to receive the </a:t>
            </a:r>
            <a:r>
              <a:rPr lang="en-US" dirty="0" smtClean="0"/>
              <a:t>Tutsi migrants </a:t>
            </a:r>
            <a:r>
              <a:rPr lang="en-US" dirty="0" smtClean="0"/>
              <a:t>and but </a:t>
            </a:r>
            <a:r>
              <a:rPr lang="en-US" dirty="0" smtClean="0"/>
              <a:t>lands (led to radicalization of them and creation of the “Rwanda Uprising Front”);</a:t>
            </a:r>
          </a:p>
          <a:p>
            <a:pPr>
              <a:buFontTx/>
              <a:buChar char="-"/>
            </a:pPr>
            <a:r>
              <a:rPr lang="en-US" dirty="0" smtClean="0"/>
              <a:t>1990s</a:t>
            </a:r>
            <a:r>
              <a:rPr lang="en-US" dirty="0" smtClean="0"/>
              <a:t>: civil war: </a:t>
            </a:r>
            <a:r>
              <a:rPr lang="en-US" dirty="0" smtClean="0"/>
              <a:t>the Tutsi </a:t>
            </a:r>
            <a:r>
              <a:rPr lang="en-US" dirty="0" smtClean="0"/>
              <a:t>attacked Rwanda’s </a:t>
            </a:r>
            <a:r>
              <a:rPr lang="en-US" dirty="0" smtClean="0"/>
              <a:t>Hutu;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* Possible </a:t>
            </a:r>
            <a:r>
              <a:rPr lang="en-US" dirty="0" smtClean="0"/>
              <a:t>support of GB to </a:t>
            </a:r>
            <a:r>
              <a:rPr lang="en-US" dirty="0" smtClean="0"/>
              <a:t>the Tutsi;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Official military support of France to Rwanda’s official </a:t>
            </a:r>
            <a:r>
              <a:rPr lang="en-US" dirty="0" smtClean="0"/>
              <a:t>government</a:t>
            </a:r>
            <a:r>
              <a:rPr lang="en-US" dirty="0" smtClean="0"/>
              <a:t>;</a:t>
            </a:r>
          </a:p>
          <a:p>
            <a:pPr>
              <a:buFontTx/>
              <a:buChar char="-"/>
            </a:pPr>
            <a:r>
              <a:rPr lang="en-US" dirty="0" smtClean="0"/>
              <a:t>France also placed troops for the “protection od its citizens”;</a:t>
            </a:r>
          </a:p>
          <a:p>
            <a:pPr>
              <a:buFontTx/>
              <a:buChar char="-"/>
            </a:pPr>
            <a:r>
              <a:rPr lang="en-US" dirty="0" smtClean="0"/>
              <a:t>The Tutsi moved back to the partisan war which lasted for 2 years;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6133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Rwanda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By 1991: </a:t>
            </a:r>
            <a:r>
              <a:rPr lang="en-US" dirty="0" err="1" smtClean="0"/>
              <a:t>Habyarimana</a:t>
            </a:r>
            <a:r>
              <a:rPr lang="en-US" dirty="0" smtClean="0"/>
              <a:t> becomes a President, and initiates reforms;</a:t>
            </a:r>
          </a:p>
          <a:p>
            <a:r>
              <a:rPr lang="en-US" dirty="0" smtClean="0"/>
              <a:t>By 1993 – temporary </a:t>
            </a:r>
            <a:r>
              <a:rPr lang="en-US" dirty="0" smtClean="0"/>
              <a:t>peace, but the growing power of the Hutu radicals was spotted;</a:t>
            </a:r>
          </a:p>
          <a:p>
            <a:r>
              <a:rPr lang="en-US" dirty="0" smtClean="0"/>
              <a:t>They demanded the “final solution” over the Tutsi question;</a:t>
            </a:r>
            <a:endParaRPr lang="en-US" dirty="0" smtClean="0"/>
          </a:p>
          <a:p>
            <a:r>
              <a:rPr lang="en-US" dirty="0" smtClean="0"/>
              <a:t>In April, 1994 the airplane with the president was hit, and soon the genocide starts;</a:t>
            </a:r>
          </a:p>
          <a:p>
            <a:r>
              <a:rPr lang="en-US" dirty="0" smtClean="0"/>
              <a:t>Government becomes of Hutu at all levels;</a:t>
            </a:r>
          </a:p>
          <a:p>
            <a:r>
              <a:rPr lang="en-US" dirty="0" smtClean="0"/>
              <a:t>Ethnic cleansings;</a:t>
            </a:r>
          </a:p>
          <a:p>
            <a:r>
              <a:rPr lang="en-US" dirty="0" smtClean="0"/>
              <a:t>The Hutu radical t</a:t>
            </a:r>
            <a:r>
              <a:rPr lang="en-US" dirty="0" smtClean="0"/>
              <a:t>emporary </a:t>
            </a:r>
            <a:r>
              <a:rPr lang="en-US" dirty="0" smtClean="0"/>
              <a:t>government, </a:t>
            </a:r>
            <a:r>
              <a:rPr lang="en-US" dirty="0" smtClean="0"/>
              <a:t>radio-station, </a:t>
            </a:r>
            <a:r>
              <a:rPr lang="en-US" dirty="0" smtClean="0"/>
              <a:t>media supported the mass killings;</a:t>
            </a:r>
          </a:p>
          <a:p>
            <a:r>
              <a:rPr lang="en-US" dirty="0" smtClean="0"/>
              <a:t>Families, </a:t>
            </a:r>
            <a:r>
              <a:rPr lang="en-US" dirty="0" smtClean="0"/>
              <a:t>schools</a:t>
            </a:r>
            <a:r>
              <a:rPr lang="en-US" dirty="0" smtClean="0"/>
              <a:t>, psychiatric hospital, etc.;</a:t>
            </a:r>
          </a:p>
          <a:p>
            <a:r>
              <a:rPr lang="en-US" dirty="0" err="1" smtClean="0"/>
              <a:t>Kegara</a:t>
            </a:r>
            <a:r>
              <a:rPr lang="en-US" dirty="0" smtClean="0"/>
              <a:t> river;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201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Rwanda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1994 </a:t>
            </a:r>
            <a:r>
              <a:rPr lang="en-US" dirty="0" smtClean="0"/>
              <a:t>speeds up mass killings;</a:t>
            </a:r>
          </a:p>
          <a:p>
            <a:r>
              <a:rPr lang="en-US" dirty="0" smtClean="0"/>
              <a:t>3 months= more that 1 </a:t>
            </a:r>
            <a:r>
              <a:rPr lang="en-US" dirty="0" err="1" smtClean="0"/>
              <a:t>mln</a:t>
            </a:r>
            <a:r>
              <a:rPr lang="en-US" dirty="0" smtClean="0"/>
              <a:t>. people;</a:t>
            </a:r>
          </a:p>
          <a:p>
            <a:r>
              <a:rPr lang="en-US" dirty="0" smtClean="0"/>
              <a:t>Some top officials also were killed;</a:t>
            </a:r>
          </a:p>
          <a:p>
            <a:r>
              <a:rPr lang="en-US" dirty="0" smtClean="0"/>
              <a:t>Rwanda patriotic front takes over in July the situation in the cities and massacres were stopped;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Why Rwanda case was a corner stone for RtoP?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47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608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RtoP: Case study: Rwanda</vt:lpstr>
      <vt:lpstr>Case study: Rwanda 100 days of genocide</vt:lpstr>
      <vt:lpstr>Case study: Rwanda</vt:lpstr>
      <vt:lpstr>Case study: Rwanda</vt:lpstr>
      <vt:lpstr>Why is France/Belgium often blamed?</vt:lpstr>
      <vt:lpstr>Rwanda: 1970s:</vt:lpstr>
      <vt:lpstr>Financial crisis of 1980s</vt:lpstr>
      <vt:lpstr>Case study: Rwanda</vt:lpstr>
      <vt:lpstr>Case study: Rwanda</vt:lpstr>
      <vt:lpstr>Case study: Rwanda and UNO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RtoP: Case study: Rwanda</dc:title>
  <dc:creator>Adibayeva Aigul</dc:creator>
  <cp:lastModifiedBy>Adibayeva Aigul</cp:lastModifiedBy>
  <cp:revision>24</cp:revision>
  <dcterms:created xsi:type="dcterms:W3CDTF">2017-11-03T05:50:58Z</dcterms:created>
  <dcterms:modified xsi:type="dcterms:W3CDTF">2019-10-28T04:56:19Z</dcterms:modified>
</cp:coreProperties>
</file>