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34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A52FB8-EEB2-4CF4-B8F7-F1E8D343AC13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F7104-5B5A-4775-8A3A-B438BF068B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206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2515831" y="4719819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4403418" y="8743928"/>
            <a:ext cx="1501848" cy="302536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114550" y="8743928"/>
            <a:ext cx="2195792" cy="3048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5910663" y="8741664"/>
            <a:ext cx="441252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14900" y="366608"/>
            <a:ext cx="1143000" cy="7802033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90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182112" y="8743928"/>
            <a:ext cx="1501848" cy="302536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42900" y="8741664"/>
            <a:ext cx="2743200" cy="3048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690872" y="8737600"/>
            <a:ext cx="441252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0100" y="2540001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543179" y="8742413"/>
            <a:ext cx="1501848" cy="302536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301519" y="8742413"/>
            <a:ext cx="2171700" cy="3048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050464" y="8740149"/>
            <a:ext cx="441252" cy="3048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34106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1996555"/>
            <a:ext cx="4423410" cy="803349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42900" y="2844800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448477" y="1339558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447530" y="1331756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342900" y="2145888"/>
            <a:ext cx="5429250" cy="646176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3184452" y="8743928"/>
            <a:ext cx="1501848" cy="302536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24.08.2020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342900" y="8743928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4688586" y="8741664"/>
            <a:ext cx="441252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Netiquette policy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683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Netiquette policy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Respect All Who are Participating in This Learning Community By...</a:t>
            </a:r>
          </a:p>
          <a:p>
            <a:endParaRPr lang="en-US" dirty="0"/>
          </a:p>
          <a:p>
            <a:r>
              <a:rPr lang="en-US" dirty="0"/>
              <a:t>    honoring their right to their opinions;</a:t>
            </a:r>
          </a:p>
          <a:p>
            <a:r>
              <a:rPr lang="en-US" dirty="0"/>
              <a:t>    respecting the right of each person to disagree with others;</a:t>
            </a:r>
          </a:p>
          <a:p>
            <a:r>
              <a:rPr lang="en-US" dirty="0"/>
              <a:t>    responding honestly but thoughtfully and respectfully, using language that others will not consider foul or abusive;</a:t>
            </a:r>
          </a:p>
          <a:p>
            <a:r>
              <a:rPr lang="en-US" dirty="0"/>
              <a:t>    always signing your name to any contribution you choose to make;</a:t>
            </a:r>
          </a:p>
          <a:p>
            <a:r>
              <a:rPr lang="en-US" dirty="0"/>
              <a:t>    respecting your own privacy and the privacy of others by not revealing information you deem private and that you feel might embarrass you or others;</a:t>
            </a:r>
          </a:p>
          <a:p>
            <a:r>
              <a:rPr lang="en-US" dirty="0"/>
              <a:t>    being constructive in your responses to others in the class;</a:t>
            </a:r>
          </a:p>
          <a:p>
            <a:r>
              <a:rPr lang="en-US" dirty="0"/>
              <a:t>    being prepared to clarify statements that might be misunderstood or misinterpreted by others.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468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integrity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University regulations regarding academic honesty and integrity will be enforced. Cheating of any kind will be reported to the proper authority. (KIMEP Catalog, pp. 36-7)</a:t>
            </a:r>
          </a:p>
          <a:p>
            <a:r>
              <a:rPr lang="en-US" dirty="0"/>
              <a:t>•	Student appeals must be in writing and must be considered by a departmental committee in the first week of the following semester. </a:t>
            </a:r>
          </a:p>
          <a:p>
            <a:r>
              <a:rPr lang="en-US" dirty="0"/>
              <a:t>•	Turn off your cell phone prior to class. Cell phone interruptions negatively impact the class and will do the same to your grade. Use of radios, CD/tape players, and electronic entertainment devices in class is expressly prohibited. (See KIMEP Catalog, point #3, page 34.) </a:t>
            </a:r>
          </a:p>
          <a:p>
            <a:r>
              <a:rPr lang="en-US" dirty="0"/>
              <a:t>•	The use of chewing gum is forbidden during classes. At all other times used chewing gum must be neatly disposed of in garbage and trash cans. (KIMEP Catalog, page 45)</a:t>
            </a:r>
          </a:p>
          <a:p>
            <a:r>
              <a:rPr lang="en-US" dirty="0"/>
              <a:t>•	For the complete rules of Student Classroom Behavior, see KIMEP Catalog, pages 34-36.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6960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61</TotalTime>
  <Words>155</Words>
  <Application>Microsoft Office PowerPoint</Application>
  <PresentationFormat>Экран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Изящная</vt:lpstr>
      <vt:lpstr>Netiquette policy</vt:lpstr>
      <vt:lpstr>Netiquette policy</vt:lpstr>
      <vt:lpstr>Academic integrity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Netiquette policy</dc:title>
  <dc:creator>1</dc:creator>
  <cp:lastModifiedBy>1</cp:lastModifiedBy>
  <cp:revision>13</cp:revision>
  <dcterms:created xsi:type="dcterms:W3CDTF">2020-08-03T08:39:20Z</dcterms:created>
  <dcterms:modified xsi:type="dcterms:W3CDTF">2020-08-24T05:53:54Z</dcterms:modified>
</cp:coreProperties>
</file>