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6" r:id="rId2"/>
    <p:sldId id="257" r:id="rId3"/>
    <p:sldId id="258" r:id="rId4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3234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A52FB8-EEB2-4CF4-B8F7-F1E8D343AC13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FF7104-5B5A-4775-8A3A-B438BF068B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206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000250" y="0"/>
            <a:ext cx="4857750" cy="9144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2571750" y="4572000"/>
            <a:ext cx="9144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2525151" y="711200"/>
            <a:ext cx="3829050" cy="3824224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2515831" y="4719819"/>
            <a:ext cx="3836084" cy="1468331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4403418" y="8743928"/>
            <a:ext cx="1501848" cy="302536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114550" y="8743928"/>
            <a:ext cx="2195792" cy="3048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5910663" y="8741664"/>
            <a:ext cx="441252" cy="3048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14900" y="366608"/>
            <a:ext cx="1143000" cy="7802033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90"/>
            <a:ext cx="4514850" cy="780203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182112" y="8743928"/>
            <a:ext cx="1501848" cy="302536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42900" y="8741664"/>
            <a:ext cx="2743200" cy="3048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690872" y="8737600"/>
            <a:ext cx="441252" cy="3048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100" y="3762450"/>
            <a:ext cx="4691616" cy="1816100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0100" y="2540001"/>
            <a:ext cx="4691616" cy="991343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543179" y="8742413"/>
            <a:ext cx="1501848" cy="302536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301519" y="8742413"/>
            <a:ext cx="2171700" cy="3048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050464" y="8740149"/>
            <a:ext cx="441252" cy="30480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426720"/>
            <a:ext cx="5431536" cy="1524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2640330" cy="6034617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134106" y="2133601"/>
            <a:ext cx="2640330" cy="6034617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426720"/>
            <a:ext cx="5431536" cy="1524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7823200"/>
            <a:ext cx="2640330" cy="6096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134106" y="7823200"/>
            <a:ext cx="2640330" cy="6096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42900" y="2282453"/>
            <a:ext cx="2640330" cy="5486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134106" y="2282453"/>
            <a:ext cx="2640330" cy="5486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426720"/>
            <a:ext cx="5431536" cy="1524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04800"/>
            <a:ext cx="4423410" cy="156464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1996555"/>
            <a:ext cx="4423410" cy="803349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" y="2844800"/>
            <a:ext cx="5429250" cy="582900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448477" y="1339558"/>
            <a:ext cx="3239645" cy="575009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447530" y="1331756"/>
            <a:ext cx="3239645" cy="575009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1824" y="1524000"/>
            <a:ext cx="2571750" cy="27432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041824" y="4378179"/>
            <a:ext cx="2571750" cy="256032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497762" y="1388003"/>
            <a:ext cx="3154680" cy="560832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6115050" y="0"/>
            <a:ext cx="742950" cy="9144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42900" y="426720"/>
            <a:ext cx="5429250" cy="1524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342900" y="2145888"/>
            <a:ext cx="5429250" cy="646176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3184452" y="8743928"/>
            <a:ext cx="1501848" cy="302536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342900" y="8743928"/>
            <a:ext cx="2743200" cy="3048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4688586" y="8741664"/>
            <a:ext cx="441252" cy="3048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Netiquette policy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0683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Netiquette policy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Respect All Who are Participating in This Learning Community By...</a:t>
            </a:r>
          </a:p>
          <a:p>
            <a:endParaRPr lang="en-US" dirty="0"/>
          </a:p>
          <a:p>
            <a:r>
              <a:rPr lang="en-US" dirty="0"/>
              <a:t>    honoring their right to their opinions;</a:t>
            </a:r>
          </a:p>
          <a:p>
            <a:r>
              <a:rPr lang="en-US" dirty="0"/>
              <a:t>    respecting the right of each person to disagree with others;</a:t>
            </a:r>
          </a:p>
          <a:p>
            <a:r>
              <a:rPr lang="en-US" dirty="0"/>
              <a:t>    responding honestly but thoughtfully and respectfully, using language that others will not consider foul or abusive;</a:t>
            </a:r>
          </a:p>
          <a:p>
            <a:r>
              <a:rPr lang="en-US" dirty="0"/>
              <a:t>    always signing your name to any contribution you choose to make;</a:t>
            </a:r>
          </a:p>
          <a:p>
            <a:r>
              <a:rPr lang="en-US" dirty="0"/>
              <a:t>    respecting your own privacy and the privacy of others by not revealing information you deem private and that you feel might embarrass you or others;</a:t>
            </a:r>
          </a:p>
          <a:p>
            <a:r>
              <a:rPr lang="en-US" dirty="0"/>
              <a:t>    being constructive in your responses to others in the class;</a:t>
            </a:r>
          </a:p>
          <a:p>
            <a:r>
              <a:rPr lang="en-US" dirty="0"/>
              <a:t>    being prepared to clarify statements that might be misunderstood or misinterpreted by others.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4686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Academic integrity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University regulations regarding academic honesty and integrity will be enforced. Cheating of any kind will be reported to the proper authority. (KIMEP Catalog, pp. 36-7)</a:t>
            </a:r>
          </a:p>
          <a:p>
            <a:r>
              <a:rPr lang="en-US" dirty="0"/>
              <a:t>•	Student appeals must be in writing and must be considered by a departmental committee in the first week of the following semester. </a:t>
            </a:r>
          </a:p>
          <a:p>
            <a:r>
              <a:rPr lang="en-US" dirty="0"/>
              <a:t>•	Turn off your cell phone prior to class. Cell phone interruptions negatively impact the class and will do the same to your grade. Use of radios, CD/tape players, and electronic entertainment devices in class is expressly prohibited. (See KIMEP Catalog, point #3, page 34.) </a:t>
            </a:r>
          </a:p>
          <a:p>
            <a:r>
              <a:rPr lang="en-US" dirty="0"/>
              <a:t>•	The use of chewing gum is forbidden during classes. At all other times used chewing gum must be neatly disposed of in garbage and trash cans. (KIMEP Catalog, page 45)</a:t>
            </a:r>
          </a:p>
          <a:p>
            <a:r>
              <a:rPr lang="en-US" dirty="0"/>
              <a:t>•	For the complete rules of Student Classroom Behavior, see KIMEP Catalog, pages 34-36.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69607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61</TotalTime>
  <Words>155</Words>
  <Application>Microsoft Office PowerPoint</Application>
  <PresentationFormat>Экран (4:3)</PresentationFormat>
  <Paragraphs>17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Изящная</vt:lpstr>
      <vt:lpstr>Netiquette policy</vt:lpstr>
      <vt:lpstr>Netiquette policy</vt:lpstr>
      <vt:lpstr>Academic integrity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Netiquette policy</dc:title>
  <dc:creator>1</dc:creator>
  <cp:lastModifiedBy>1</cp:lastModifiedBy>
  <cp:revision>13</cp:revision>
  <dcterms:created xsi:type="dcterms:W3CDTF">2020-08-03T08:39:20Z</dcterms:created>
  <dcterms:modified xsi:type="dcterms:W3CDTF">2020-08-24T05:53:54Z</dcterms:modified>
</cp:coreProperties>
</file>