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24F8-ECA2-4852-AD3E-E37CB2275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201656"/>
      </p:ext>
    </p:extLst>
  </p:cSld>
  <p:clrMapOvr>
    <a:masterClrMapping/>
  </p:clrMapOvr>
  <p:transition spd="slow">
    <p:wheel spokes="8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45E3-4F84-46BF-B7CB-89CBDADD51A7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C4FA-0CBE-4AF0-AFD5-A6E82FC67F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477000" cy="868362"/>
          </a:xfrm>
        </p:spPr>
        <p:txBody>
          <a:bodyPr/>
          <a:lstStyle/>
          <a:p>
            <a:pPr eaLnBrk="1" hangingPunct="1"/>
            <a:r>
              <a:rPr lang="en-US" altLang="en-US" sz="4000" b="1" dirty="0" err="1" smtClean="0">
                <a:solidFill>
                  <a:srgbClr val="860000"/>
                </a:solidFill>
              </a:rPr>
              <a:t>Aliya</a:t>
            </a:r>
            <a:r>
              <a:rPr lang="en-US" altLang="en-US" sz="4000" b="1" dirty="0" smtClean="0">
                <a:solidFill>
                  <a:srgbClr val="86000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860000"/>
                </a:solidFill>
              </a:rPr>
              <a:t>Nurtaeva</a:t>
            </a:r>
            <a:r>
              <a:rPr lang="en-US" altLang="en-US" sz="4000" b="1" dirty="0" smtClean="0">
                <a:solidFill>
                  <a:srgbClr val="860000"/>
                </a:solidFill>
              </a:rPr>
              <a:t>, Ph.D. </a:t>
            </a:r>
            <a:endParaRPr lang="en-US" altLang="en-US" sz="4000" b="1" dirty="0" smtClean="0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676400" y="1295400"/>
            <a:ext cx="57150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0" y="2819400"/>
            <a:ext cx="6096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Arial Narrow" panose="020B0606020202030204" pitchFamily="34" charset="0"/>
              </a:rPr>
              <a:t>   </a:t>
            </a:r>
            <a:r>
              <a:rPr lang="en-US" altLang="en-US" sz="2000" dirty="0" smtClean="0">
                <a:latin typeface="Arial Narrow" panose="020B0606020202030204" pitchFamily="34" charset="0"/>
              </a:rPr>
              <a:t>     Moscow State University: </a:t>
            </a:r>
          </a:p>
          <a:p>
            <a:pPr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	Honor Diploma + Candidate of Sciences degree</a:t>
            </a:r>
          </a:p>
          <a:p>
            <a:pPr lvl="1"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Kazakh State University – Docent, 15+ yrs teaching + R&amp;D</a:t>
            </a:r>
          </a:p>
          <a:p>
            <a:pPr lvl="1"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Oklahoma State University – Ph.D. degree, teaching Science</a:t>
            </a:r>
          </a:p>
          <a:p>
            <a:pPr lvl="1"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New Hampshire Technical College  – teaching Statistics</a:t>
            </a:r>
          </a:p>
          <a:p>
            <a:pPr lvl="1"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Southern New Hampshire University – teaching Mathematics</a:t>
            </a:r>
          </a:p>
          <a:p>
            <a:pPr lvl="1"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1999-2005 – VP  R&amp;D in X-Master, Inc.(NH, high tech)</a:t>
            </a:r>
          </a:p>
          <a:p>
            <a:pPr lvl="1"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2005-2007 – Armed Forces Radiobiology Research Institute at National Naval Medical Center, Washington DC</a:t>
            </a:r>
          </a:p>
          <a:p>
            <a:pPr lvl="1" eaLnBrk="1" hangingPunct="1"/>
            <a:r>
              <a:rPr lang="en-US" altLang="en-US" sz="2000" dirty="0" smtClean="0">
                <a:latin typeface="Arial Narrow" panose="020B0606020202030204" pitchFamily="34" charset="0"/>
              </a:rPr>
              <a:t>2007 – up to present – KIMEP University</a:t>
            </a:r>
            <a:endParaRPr lang="en-US" altLang="en-US" sz="2000" dirty="0">
              <a:latin typeface="Arial Narrow" panose="020B0606020202030204" pitchFamily="34" charset="0"/>
            </a:endParaRPr>
          </a:p>
          <a:p>
            <a:pPr lvl="1" eaLnBrk="1" hangingPunct="1"/>
            <a:endParaRPr lang="en-US" altLang="en-US" sz="2000" dirty="0" smtClean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371600"/>
            <a:ext cx="5257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2200" b="1" dirty="0" smtClean="0">
                <a:latin typeface="Arial Narrow" panose="020B0606020202030204" pitchFamily="34" charset="0"/>
              </a:rPr>
              <a:t>               Professor at KIMEP: </a:t>
            </a:r>
          </a:p>
          <a:p>
            <a:pPr lvl="1"/>
            <a:r>
              <a:rPr lang="en-US" altLang="en-US" sz="2200" dirty="0" smtClean="0">
                <a:latin typeface="Arial Narrow" panose="020B0606020202030204" pitchFamily="34" charset="0"/>
              </a:rPr>
              <a:t>teaching Ecology, Math &amp; Health courses</a:t>
            </a:r>
          </a:p>
          <a:p>
            <a:pPr lvl="1"/>
            <a:r>
              <a:rPr lang="en-US" altLang="en-US" sz="2200" dirty="0" smtClean="0">
                <a:latin typeface="Arial Narrow" panose="020B0606020202030204" pitchFamily="34" charset="0"/>
              </a:rPr>
              <a:t>	       2007 – up to present</a:t>
            </a:r>
            <a:endParaRPr lang="en-US" altLang="en-US" sz="2200" dirty="0">
              <a:latin typeface="Arial Narrow" panose="020B0606020202030204" pitchFamily="34" charset="0"/>
            </a:endParaRPr>
          </a:p>
        </p:txBody>
      </p:sp>
      <p:pic>
        <p:nvPicPr>
          <p:cNvPr id="1029" name="Picture 5" descr="C:\Users\Aliya\Desktop\RECOVERED\0_CONTENT\FOTKI\me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676400"/>
            <a:ext cx="2879882" cy="392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56994762"/>
      </p:ext>
    </p:extLst>
  </p:cSld>
  <p:clrMapOvr>
    <a:masterClrMapping/>
  </p:clrMapOvr>
  <p:transition spd="slow">
    <p:wheel spokes="8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40+ yrs </a:t>
            </a:r>
            <a:r>
              <a:rPr lang="en-US" altLang="en-US" sz="2200" b="1" dirty="0" smtClean="0">
                <a:latin typeface="Arial" pitchFamily="34" charset="0"/>
                <a:cs typeface="Arial" pitchFamily="34" charset="0"/>
              </a:rPr>
              <a:t>teaching experience</a:t>
            </a: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 at American, Kazakh &amp; Russian universities</a:t>
            </a:r>
            <a:br>
              <a:rPr lang="en-US" alt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- research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 Ecology, Technology,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Radiation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Dosimetry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b="1" dirty="0"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endParaRPr lang="en-US" sz="2800" dirty="0"/>
          </a:p>
        </p:txBody>
      </p:sp>
      <p:pic>
        <p:nvPicPr>
          <p:cNvPr id="1026" name="Picture 2" descr="K:\0_CONTENT\MY_BIO\M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1"/>
            <a:ext cx="1312906" cy="2286000"/>
          </a:xfrm>
          <a:prstGeom prst="rect">
            <a:avLst/>
          </a:prstGeom>
          <a:noFill/>
        </p:spPr>
      </p:pic>
      <p:pic>
        <p:nvPicPr>
          <p:cNvPr id="1027" name="Picture 3" descr="K:\0_CONTENT\MY_BIO\MGU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1" y="1295401"/>
            <a:ext cx="914400" cy="91848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1028" name="Picture 4" descr="K:\0_CONTENT\MY_BIO\KazG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295400"/>
            <a:ext cx="1752600" cy="1792073"/>
          </a:xfrm>
          <a:prstGeom prst="rect">
            <a:avLst/>
          </a:prstGeom>
          <a:noFill/>
        </p:spPr>
      </p:pic>
      <p:pic>
        <p:nvPicPr>
          <p:cNvPr id="1029" name="Picture 5" descr="K:\0_CONTENT\MY_BIO\OSU_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1295400"/>
            <a:ext cx="2619375" cy="1399276"/>
          </a:xfrm>
          <a:prstGeom prst="rect">
            <a:avLst/>
          </a:prstGeom>
          <a:noFill/>
        </p:spPr>
      </p:pic>
      <p:pic>
        <p:nvPicPr>
          <p:cNvPr id="1030" name="Picture 6" descr="K:\0_CONTENT\MY_BIO\OSU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914400"/>
            <a:ext cx="1066800" cy="1066800"/>
          </a:xfrm>
          <a:prstGeom prst="rect">
            <a:avLst/>
          </a:prstGeom>
          <a:noFill/>
        </p:spPr>
      </p:pic>
      <p:pic>
        <p:nvPicPr>
          <p:cNvPr id="1031" name="Picture 7" descr="K:\0_CONTENT\MY_BIO\NashuaCommunityColleg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3352800"/>
            <a:ext cx="952500" cy="952500"/>
          </a:xfrm>
          <a:prstGeom prst="rect">
            <a:avLst/>
          </a:prstGeom>
          <a:noFill/>
        </p:spPr>
      </p:pic>
      <p:pic>
        <p:nvPicPr>
          <p:cNvPr id="1032" name="Picture 8" descr="K:\0_CONTENT\MY_BIO\SouthNH_Universit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4495800"/>
            <a:ext cx="1840630" cy="1752600"/>
          </a:xfrm>
          <a:prstGeom prst="rect">
            <a:avLst/>
          </a:prstGeom>
          <a:noFill/>
        </p:spPr>
      </p:pic>
      <p:pic>
        <p:nvPicPr>
          <p:cNvPr id="1033" name="Picture 9" descr="K:\0_CONTENT\MY_BIO\AFFRI_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4419600"/>
            <a:ext cx="1752600" cy="1752600"/>
          </a:xfrm>
          <a:prstGeom prst="rect">
            <a:avLst/>
          </a:prstGeom>
          <a:noFill/>
        </p:spPr>
      </p:pic>
      <p:pic>
        <p:nvPicPr>
          <p:cNvPr id="1037" name="Picture 13" descr="K:\0_CONTENT\MY_BIO\online_certificat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2895600"/>
            <a:ext cx="3124200" cy="2372440"/>
          </a:xfrm>
          <a:prstGeom prst="rect">
            <a:avLst/>
          </a:prstGeom>
          <a:noFill/>
        </p:spPr>
      </p:pic>
      <p:pic>
        <p:nvPicPr>
          <p:cNvPr id="1036" name="Picture 12" descr="K:\0_CONTENT\MY_BIO\KIMEP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5105400"/>
            <a:ext cx="2849563" cy="1331071"/>
          </a:xfrm>
          <a:prstGeom prst="rect">
            <a:avLst/>
          </a:prstGeom>
          <a:noFill/>
        </p:spPr>
      </p:pic>
      <p:pic>
        <p:nvPicPr>
          <p:cNvPr id="1038" name="Picture 14" descr="K:\0_CONTENT\MY_BIO\X_Maste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05200" y="3352800"/>
            <a:ext cx="2057400" cy="6204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voltag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K:\0_CONTENT\MY_BIO\3_avtorsko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"/>
            <a:ext cx="2281952" cy="3334359"/>
          </a:xfrm>
          <a:prstGeom prst="rect">
            <a:avLst/>
          </a:prstGeom>
          <a:noFill/>
        </p:spPr>
      </p:pic>
      <p:pic>
        <p:nvPicPr>
          <p:cNvPr id="2053" name="Picture 5" descr="K:\0_CONTENT\MY_BIO\2_eurasian+pat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143000"/>
            <a:ext cx="2660650" cy="3505200"/>
          </a:xfrm>
          <a:prstGeom prst="rect">
            <a:avLst/>
          </a:prstGeom>
          <a:noFill/>
        </p:spPr>
      </p:pic>
      <p:pic>
        <p:nvPicPr>
          <p:cNvPr id="2052" name="Picture 4" descr="K:\0_CONTENT\MY_BIO\1_OIL_patent_title_r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505200"/>
            <a:ext cx="3810858" cy="266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0574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patents in Ecology/Technology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including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international patents 			in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Oil/Gas sector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b="1" dirty="0"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endParaRPr lang="en-US" sz="2800" dirty="0"/>
          </a:p>
        </p:txBody>
      </p:sp>
      <p:pic>
        <p:nvPicPr>
          <p:cNvPr id="2055" name="Picture 7" descr="K:\0_CONTENT\MY_BIO\4_patent_kaz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9510" y="2438400"/>
            <a:ext cx="2584490" cy="37338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0" y="57912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 you have any idea, I can help you to get patent on your invention!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voltage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Aliya Nurtaeva, Ph.D. </vt:lpstr>
      <vt:lpstr>   40+ yrs teaching experience at American, Kazakh &amp; Russian universities - research in Ecology, Technology, Radiation Dosimetry    </vt:lpstr>
      <vt:lpstr> - 20 patents in Ecology/Technology, including international patents    in Oil/Gas sector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Aliya Nurtaeva, Ph.D.</dc:title>
  <dc:creator>Aliya</dc:creator>
  <cp:lastModifiedBy>Aliya</cp:lastModifiedBy>
  <cp:revision>2</cp:revision>
  <dcterms:created xsi:type="dcterms:W3CDTF">2020-08-01T14:57:22Z</dcterms:created>
  <dcterms:modified xsi:type="dcterms:W3CDTF">2020-08-01T15:13:23Z</dcterms:modified>
</cp:coreProperties>
</file>