
<file path=[Content_Types].xml><?xml version="1.0" encoding="utf-8"?>
<Types xmlns="http://schemas.openxmlformats.org/package/2006/content-types">
  <Default Extension="emf" ContentType="image/x-emf"/>
  <Default Extension="fntdata" ContentType="application/x-fontdata"/>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p:sldMasterIdLst>
    <p:sldMasterId id="2147483684" r:id="rId1"/>
  </p:sldMasterIdLst>
  <p:notesMasterIdLst>
    <p:notesMasterId r:id="rId20"/>
  </p:notesMasterIdLst>
  <p:handoutMasterIdLst>
    <p:handoutMasterId r:id="rId21"/>
  </p:handoutMasterIdLst>
  <p:sldIdLst>
    <p:sldId id="256" r:id="rId2"/>
    <p:sldId id="455" r:id="rId3"/>
    <p:sldId id="456" r:id="rId4"/>
    <p:sldId id="457" r:id="rId5"/>
    <p:sldId id="458" r:id="rId6"/>
    <p:sldId id="459" r:id="rId7"/>
    <p:sldId id="460" r:id="rId8"/>
    <p:sldId id="461" r:id="rId9"/>
    <p:sldId id="462" r:id="rId10"/>
    <p:sldId id="463" r:id="rId11"/>
    <p:sldId id="464" r:id="rId12"/>
    <p:sldId id="465" r:id="rId13"/>
    <p:sldId id="466" r:id="rId14"/>
    <p:sldId id="467" r:id="rId15"/>
    <p:sldId id="468" r:id="rId16"/>
    <p:sldId id="469" r:id="rId17"/>
    <p:sldId id="470" r:id="rId18"/>
    <p:sldId id="471" r:id="rId19"/>
  </p:sldIdLst>
  <p:sldSz cx="9144000" cy="6858000" type="screen4x3"/>
  <p:notesSz cx="7099300" cy="10234613"/>
  <p:embeddedFontLst>
    <p:embeddedFont>
      <p:font typeface="Book Antiqua" panose="02040602050305030304" pitchFamily="18" charset="0"/>
      <p:regular r:id="rId22"/>
      <p:bold r:id="rId23"/>
      <p:italic r:id="rId24"/>
      <p:boldItalic r:id="rId25"/>
    </p:embeddedFont>
    <p:embeddedFont>
      <p:font typeface="Lucida Sans" panose="020B0602030504020204" pitchFamily="34" charset="0"/>
      <p:regular r:id="rId26"/>
      <p:bold r:id="rId27"/>
      <p:italic r:id="rId28"/>
      <p:boldItalic r:id="rId29"/>
    </p:embeddedFont>
    <p:embeddedFont>
      <p:font typeface="Wingdings 2" panose="05020102010507070707" pitchFamily="18" charset="2"/>
      <p:regular r:id="rId30"/>
    </p:embeddedFont>
    <p:embeddedFont>
      <p:font typeface="Wingdings 3" panose="05040102010807070707" pitchFamily="18" charset="2"/>
      <p:regular r:id="rId31"/>
    </p:embeddedFont>
  </p:embeddedFontLst>
  <p:custDataLst>
    <p:tags r:id="rId32"/>
  </p:custDataLst>
  <p:defaultTextStyle>
    <a:defPPr>
      <a:defRPr lang="en-US"/>
    </a:defPPr>
    <a:lvl1pPr algn="l" rtl="0" fontAlgn="base">
      <a:spcBef>
        <a:spcPct val="0"/>
      </a:spcBef>
      <a:spcAft>
        <a:spcPct val="0"/>
      </a:spcAft>
      <a:defRPr kumimoji="1"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kumimoji="1"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kumimoji="1"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kumimoji="1"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kumimoji="1" sz="2400" kern="1200">
        <a:solidFill>
          <a:schemeClr val="tx1"/>
        </a:solidFill>
        <a:latin typeface="Times New Roman" panose="02020603050405020304" pitchFamily="18" charset="0"/>
        <a:ea typeface="+mn-ea"/>
        <a:cs typeface="+mn-cs"/>
      </a:defRPr>
    </a:lvl5pPr>
    <a:lvl6pPr marL="2286000" algn="l" defTabSz="914400" rtl="0" eaLnBrk="1" latinLnBrk="0" hangingPunct="1">
      <a:defRPr kumimoji="1" sz="2400" kern="1200">
        <a:solidFill>
          <a:schemeClr val="tx1"/>
        </a:solidFill>
        <a:latin typeface="Times New Roman" panose="02020603050405020304" pitchFamily="18" charset="0"/>
        <a:ea typeface="+mn-ea"/>
        <a:cs typeface="+mn-cs"/>
      </a:defRPr>
    </a:lvl6pPr>
    <a:lvl7pPr marL="2743200" algn="l" defTabSz="914400" rtl="0" eaLnBrk="1" latinLnBrk="0" hangingPunct="1">
      <a:defRPr kumimoji="1" sz="2400" kern="1200">
        <a:solidFill>
          <a:schemeClr val="tx1"/>
        </a:solidFill>
        <a:latin typeface="Times New Roman" panose="02020603050405020304" pitchFamily="18" charset="0"/>
        <a:ea typeface="+mn-ea"/>
        <a:cs typeface="+mn-cs"/>
      </a:defRPr>
    </a:lvl7pPr>
    <a:lvl8pPr marL="3200400" algn="l" defTabSz="914400" rtl="0" eaLnBrk="1" latinLnBrk="0" hangingPunct="1">
      <a:defRPr kumimoji="1" sz="2400" kern="1200">
        <a:solidFill>
          <a:schemeClr val="tx1"/>
        </a:solidFill>
        <a:latin typeface="Times New Roman" panose="02020603050405020304" pitchFamily="18" charset="0"/>
        <a:ea typeface="+mn-ea"/>
        <a:cs typeface="+mn-cs"/>
      </a:defRPr>
    </a:lvl8pPr>
    <a:lvl9pPr marL="3657600" algn="l" defTabSz="914400" rtl="0" eaLnBrk="1" latinLnBrk="0" hangingPunct="1">
      <a:defRPr kumimoji="1"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3399"/>
    <a:srgbClr val="336699"/>
    <a:srgbClr val="008080"/>
    <a:srgbClr val="009999"/>
    <a:srgbClr val="FF9966"/>
    <a:srgbClr val="99FFFF"/>
    <a:srgbClr val="CCEC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5626" autoAdjust="0"/>
  </p:normalViewPr>
  <p:slideViewPr>
    <p:cSldViewPr>
      <p:cViewPr varScale="1">
        <p:scale>
          <a:sx n="86" d="100"/>
          <a:sy n="86" d="100"/>
        </p:scale>
        <p:origin x="233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notesViewPr>
    <p:cSldViewPr>
      <p:cViewPr varScale="1">
        <p:scale>
          <a:sx n="53" d="100"/>
          <a:sy n="53" d="100"/>
        </p:scale>
        <p:origin x="-2604" y="-102"/>
      </p:cViewPr>
      <p:guideLst>
        <p:guide orient="horz" pos="3223"/>
        <p:guide pos="2236"/>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5.fntdata"/><Relationship Id="rId3" Type="http://schemas.openxmlformats.org/officeDocument/2006/relationships/slide" Target="slides/slide2.xml"/><Relationship Id="rId21" Type="http://schemas.openxmlformats.org/officeDocument/2006/relationships/handoutMaster" Target="handoutMasters/handoutMaster1.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4.fntdata"/><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29" Type="http://schemas.openxmlformats.org/officeDocument/2006/relationships/font" Target="fonts/font8.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3.fntdata"/><Relationship Id="rId32"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2.fntdata"/><Relationship Id="rId28" Type="http://schemas.openxmlformats.org/officeDocument/2006/relationships/font" Target="fonts/font7.fntdata"/><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10.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1.fntdata"/><Relationship Id="rId27" Type="http://schemas.openxmlformats.org/officeDocument/2006/relationships/font" Target="fonts/font6.fntdata"/><Relationship Id="rId30" Type="http://schemas.openxmlformats.org/officeDocument/2006/relationships/font" Target="fonts/font9.fntdata"/><Relationship Id="rId35"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3076575" cy="511175"/>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lvl1pPr defTabSz="966788" eaLnBrk="0" hangingPunct="0">
              <a:defRPr kumimoji="0" sz="1300"/>
            </a:lvl1pPr>
          </a:lstStyle>
          <a:p>
            <a:pPr>
              <a:defRPr/>
            </a:pPr>
            <a:r>
              <a:rPr lang="en-US"/>
              <a:t>Presentation</a:t>
            </a:r>
          </a:p>
        </p:txBody>
      </p:sp>
      <p:sp>
        <p:nvSpPr>
          <p:cNvPr id="14339" name="Rectangle 3"/>
          <p:cNvSpPr>
            <a:spLocks noGrp="1" noChangeArrowheads="1"/>
          </p:cNvSpPr>
          <p:nvPr>
            <p:ph type="dt" sz="quarter" idx="1"/>
          </p:nvPr>
        </p:nvSpPr>
        <p:spPr bwMode="auto">
          <a:xfrm>
            <a:off x="4022725" y="0"/>
            <a:ext cx="3076575" cy="511175"/>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lvl1pPr algn="r" defTabSz="966788" eaLnBrk="0" hangingPunct="0">
              <a:defRPr kumimoji="0" sz="1300"/>
            </a:lvl1pPr>
          </a:lstStyle>
          <a:p>
            <a:pPr>
              <a:defRPr/>
            </a:pPr>
            <a:r>
              <a:rPr lang="en-US"/>
              <a:t>Monday, September 7, 2009</a:t>
            </a:r>
          </a:p>
        </p:txBody>
      </p:sp>
      <p:sp>
        <p:nvSpPr>
          <p:cNvPr id="14340" name="Rectangle 4"/>
          <p:cNvSpPr>
            <a:spLocks noGrp="1" noChangeArrowheads="1"/>
          </p:cNvSpPr>
          <p:nvPr>
            <p:ph type="ftr" sz="quarter" idx="2"/>
          </p:nvPr>
        </p:nvSpPr>
        <p:spPr bwMode="auto">
          <a:xfrm>
            <a:off x="0" y="9723438"/>
            <a:ext cx="3076575" cy="511175"/>
          </a:xfrm>
          <a:prstGeom prst="rect">
            <a:avLst/>
          </a:prstGeom>
          <a:noFill/>
          <a:ln w="9525">
            <a:noFill/>
            <a:miter lim="800000"/>
            <a:headEnd/>
            <a:tailEnd/>
          </a:ln>
        </p:spPr>
        <p:txBody>
          <a:bodyPr vert="horz" wrap="square" lIns="96661" tIns="48331" rIns="96661" bIns="48331" numCol="1" anchor="b" anchorCtr="0" compatLnSpc="1">
            <a:prstTxWarp prst="textNoShape">
              <a:avLst/>
            </a:prstTxWarp>
          </a:bodyPr>
          <a:lstStyle>
            <a:lvl1pPr defTabSz="966788" eaLnBrk="0" hangingPunct="0">
              <a:defRPr kumimoji="0" sz="1300"/>
            </a:lvl1pPr>
          </a:lstStyle>
          <a:p>
            <a:pPr>
              <a:defRPr/>
            </a:pPr>
            <a:r>
              <a:rPr lang="en-US"/>
              <a:t>ECN 3184-1 Eldar Madumarov</a:t>
            </a:r>
          </a:p>
        </p:txBody>
      </p:sp>
      <p:sp>
        <p:nvSpPr>
          <p:cNvPr id="14341" name="Rectangle 5"/>
          <p:cNvSpPr>
            <a:spLocks noGrp="1" noChangeArrowheads="1"/>
          </p:cNvSpPr>
          <p:nvPr>
            <p:ph type="sldNum" sz="quarter" idx="3"/>
          </p:nvPr>
        </p:nvSpPr>
        <p:spPr bwMode="auto">
          <a:xfrm>
            <a:off x="4022725" y="9723438"/>
            <a:ext cx="3076575" cy="511175"/>
          </a:xfrm>
          <a:prstGeom prst="rect">
            <a:avLst/>
          </a:prstGeom>
          <a:noFill/>
          <a:ln w="9525">
            <a:noFill/>
            <a:miter lim="800000"/>
            <a:headEnd/>
            <a:tailEnd/>
          </a:ln>
        </p:spPr>
        <p:txBody>
          <a:bodyPr vert="horz" wrap="square" lIns="96661" tIns="48331" rIns="96661" bIns="48331" numCol="1" anchor="b" anchorCtr="0" compatLnSpc="1">
            <a:prstTxWarp prst="textNoShape">
              <a:avLst/>
            </a:prstTxWarp>
          </a:bodyPr>
          <a:lstStyle>
            <a:lvl1pPr algn="r" defTabSz="966788" eaLnBrk="0" hangingPunct="0">
              <a:defRPr kumimoji="0" sz="1300"/>
            </a:lvl1pPr>
          </a:lstStyle>
          <a:p>
            <a:fld id="{CA26D78D-F69B-4823-A5E5-5018F7F7B17C}" type="slidenum">
              <a:rPr lang="en-US" altLang="en-US"/>
              <a:pPr/>
              <a:t>‹#›</a:t>
            </a:fld>
            <a:endParaRPr lang="en-US" altLang="en-US"/>
          </a:p>
        </p:txBody>
      </p:sp>
    </p:spTree>
    <p:extLst>
      <p:ext uri="{BB962C8B-B14F-4D97-AF65-F5344CB8AC3E}">
        <p14:creationId xmlns:p14="http://schemas.microsoft.com/office/powerpoint/2010/main" val="916933711"/>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8"/>
          <p:cNvSpPr>
            <a:spLocks noGrp="1" noChangeArrowheads="1"/>
          </p:cNvSpPr>
          <p:nvPr>
            <p:ph type="hdr" sz="quarter"/>
          </p:nvPr>
        </p:nvSpPr>
        <p:spPr bwMode="auto">
          <a:xfrm>
            <a:off x="0" y="0"/>
            <a:ext cx="3076575" cy="511175"/>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lvl1pPr defTabSz="966788" eaLnBrk="0" hangingPunct="0">
              <a:defRPr kumimoji="0" sz="1300"/>
            </a:lvl1pPr>
          </a:lstStyle>
          <a:p>
            <a:pPr>
              <a:defRPr/>
            </a:pPr>
            <a:r>
              <a:rPr lang="en-US"/>
              <a:t>Presentation</a:t>
            </a:r>
          </a:p>
        </p:txBody>
      </p:sp>
      <p:sp>
        <p:nvSpPr>
          <p:cNvPr id="2058" name="Rectangle 10"/>
          <p:cNvSpPr>
            <a:spLocks noGrp="1" noChangeArrowheads="1"/>
          </p:cNvSpPr>
          <p:nvPr>
            <p:ph type="body" sz="quarter" idx="3"/>
          </p:nvPr>
        </p:nvSpPr>
        <p:spPr bwMode="auto">
          <a:xfrm>
            <a:off x="946150" y="4862513"/>
            <a:ext cx="5207000" cy="4603750"/>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9" name="Rectangle 11"/>
          <p:cNvSpPr>
            <a:spLocks noGrp="1" noChangeArrowheads="1"/>
          </p:cNvSpPr>
          <p:nvPr>
            <p:ph type="dt" idx="1"/>
          </p:nvPr>
        </p:nvSpPr>
        <p:spPr bwMode="auto">
          <a:xfrm>
            <a:off x="4022725" y="0"/>
            <a:ext cx="3076575" cy="511175"/>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lvl1pPr algn="r" defTabSz="966788" eaLnBrk="0" hangingPunct="0">
              <a:defRPr kumimoji="0" sz="1300"/>
            </a:lvl1pPr>
          </a:lstStyle>
          <a:p>
            <a:pPr>
              <a:defRPr/>
            </a:pPr>
            <a:r>
              <a:rPr lang="en-US"/>
              <a:t>Monday, September 7, 2009</a:t>
            </a:r>
          </a:p>
        </p:txBody>
      </p:sp>
      <p:sp>
        <p:nvSpPr>
          <p:cNvPr id="2060" name="Rectangle 12"/>
          <p:cNvSpPr>
            <a:spLocks noGrp="1" noChangeArrowheads="1"/>
          </p:cNvSpPr>
          <p:nvPr>
            <p:ph type="ftr" sz="quarter" idx="4"/>
          </p:nvPr>
        </p:nvSpPr>
        <p:spPr bwMode="auto">
          <a:xfrm>
            <a:off x="0" y="9723438"/>
            <a:ext cx="3076575" cy="511175"/>
          </a:xfrm>
          <a:prstGeom prst="rect">
            <a:avLst/>
          </a:prstGeom>
          <a:noFill/>
          <a:ln w="9525">
            <a:noFill/>
            <a:miter lim="800000"/>
            <a:headEnd/>
            <a:tailEnd/>
          </a:ln>
        </p:spPr>
        <p:txBody>
          <a:bodyPr vert="horz" wrap="square" lIns="96661" tIns="48331" rIns="96661" bIns="48331" numCol="1" anchor="b" anchorCtr="0" compatLnSpc="1">
            <a:prstTxWarp prst="textNoShape">
              <a:avLst/>
            </a:prstTxWarp>
          </a:bodyPr>
          <a:lstStyle>
            <a:lvl1pPr defTabSz="966788" eaLnBrk="0" hangingPunct="0">
              <a:defRPr kumimoji="0" sz="1300"/>
            </a:lvl1pPr>
          </a:lstStyle>
          <a:p>
            <a:pPr>
              <a:defRPr/>
            </a:pPr>
            <a:r>
              <a:rPr lang="en-US"/>
              <a:t>ECN 3184-1 Eldar Madumarov</a:t>
            </a:r>
          </a:p>
        </p:txBody>
      </p:sp>
      <p:sp>
        <p:nvSpPr>
          <p:cNvPr id="2061" name="Rectangle 13"/>
          <p:cNvSpPr>
            <a:spLocks noGrp="1" noChangeArrowheads="1"/>
          </p:cNvSpPr>
          <p:nvPr>
            <p:ph type="sldNum" sz="quarter" idx="5"/>
          </p:nvPr>
        </p:nvSpPr>
        <p:spPr bwMode="auto">
          <a:xfrm>
            <a:off x="4022725" y="9723438"/>
            <a:ext cx="3076575" cy="511175"/>
          </a:xfrm>
          <a:prstGeom prst="rect">
            <a:avLst/>
          </a:prstGeom>
          <a:noFill/>
          <a:ln w="9525">
            <a:noFill/>
            <a:miter lim="800000"/>
            <a:headEnd/>
            <a:tailEnd/>
          </a:ln>
        </p:spPr>
        <p:txBody>
          <a:bodyPr vert="horz" wrap="square" lIns="96661" tIns="48331" rIns="96661" bIns="48331" numCol="1" anchor="b" anchorCtr="0" compatLnSpc="1">
            <a:prstTxWarp prst="textNoShape">
              <a:avLst/>
            </a:prstTxWarp>
          </a:bodyPr>
          <a:lstStyle>
            <a:lvl1pPr algn="r" defTabSz="966788" eaLnBrk="0" hangingPunct="0">
              <a:defRPr kumimoji="0" sz="1300"/>
            </a:lvl1pPr>
          </a:lstStyle>
          <a:p>
            <a:fld id="{9F343322-1FF9-4D4A-8202-A72E45A31389}" type="slidenum">
              <a:rPr lang="en-US" altLang="en-US"/>
              <a:pPr/>
              <a:t>‹#›</a:t>
            </a:fld>
            <a:endParaRPr lang="en-US" altLang="en-US"/>
          </a:p>
        </p:txBody>
      </p:sp>
      <p:sp>
        <p:nvSpPr>
          <p:cNvPr id="8" name="Slide Image Placeholder 7"/>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1440" tIns="45720" rIns="91440" bIns="45720" rtlCol="0" anchor="ctr"/>
          <a:lstStyle/>
          <a:p>
            <a:pPr lvl="0"/>
            <a:endParaRPr lang="en-US" noProof="0"/>
          </a:p>
        </p:txBody>
      </p:sp>
    </p:spTree>
    <p:extLst>
      <p:ext uri="{BB962C8B-B14F-4D97-AF65-F5344CB8AC3E}">
        <p14:creationId xmlns:p14="http://schemas.microsoft.com/office/powerpoint/2010/main" val="662130700"/>
      </p:ext>
    </p:extLst>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kumimoji="1" sz="1200" kern="1200">
        <a:solidFill>
          <a:schemeClr val="tx1"/>
        </a:solidFill>
        <a:latin typeface="Wingdings" pitchFamily="2" charset="2"/>
        <a:ea typeface="+mn-ea"/>
        <a:cs typeface="+mn-cs"/>
      </a:defRPr>
    </a:lvl1pPr>
    <a:lvl2pPr marL="457200" algn="l" rtl="0" eaLnBrk="0" fontAlgn="base" hangingPunct="0">
      <a:spcBef>
        <a:spcPct val="30000"/>
      </a:spcBef>
      <a:spcAft>
        <a:spcPct val="0"/>
      </a:spcAft>
      <a:defRPr kumimoji="1" sz="1200" kern="1200">
        <a:solidFill>
          <a:schemeClr val="tx1"/>
        </a:solidFill>
        <a:latin typeface="Wingdings" pitchFamily="2" charset="2"/>
        <a:ea typeface="+mn-ea"/>
        <a:cs typeface="+mn-cs"/>
      </a:defRPr>
    </a:lvl2pPr>
    <a:lvl3pPr marL="914400" algn="l" rtl="0" eaLnBrk="0" fontAlgn="base" hangingPunct="0">
      <a:spcBef>
        <a:spcPct val="30000"/>
      </a:spcBef>
      <a:spcAft>
        <a:spcPct val="0"/>
      </a:spcAft>
      <a:defRPr kumimoji="1" sz="1200" kern="1200">
        <a:solidFill>
          <a:schemeClr val="tx1"/>
        </a:solidFill>
        <a:latin typeface="Wingdings" pitchFamily="2" charset="2"/>
        <a:ea typeface="+mn-ea"/>
        <a:cs typeface="+mn-cs"/>
      </a:defRPr>
    </a:lvl3pPr>
    <a:lvl4pPr marL="1371600" algn="l" rtl="0" eaLnBrk="0" fontAlgn="base" hangingPunct="0">
      <a:spcBef>
        <a:spcPct val="30000"/>
      </a:spcBef>
      <a:spcAft>
        <a:spcPct val="0"/>
      </a:spcAft>
      <a:defRPr kumimoji="1" sz="1200" kern="1200">
        <a:solidFill>
          <a:schemeClr val="tx1"/>
        </a:solidFill>
        <a:latin typeface="Wingdings" pitchFamily="2" charset="2"/>
        <a:ea typeface="+mn-ea"/>
        <a:cs typeface="+mn-cs"/>
      </a:defRPr>
    </a:lvl4pPr>
    <a:lvl5pPr marL="1828800" algn="l" rtl="0" eaLnBrk="0" fontAlgn="base" hangingPunct="0">
      <a:spcBef>
        <a:spcPct val="30000"/>
      </a:spcBef>
      <a:spcAft>
        <a:spcPct val="0"/>
      </a:spcAft>
      <a:defRPr kumimoji="1" sz="1200" kern="1200">
        <a:solidFill>
          <a:schemeClr val="tx1"/>
        </a:solidFill>
        <a:latin typeface="Wingdings" pitchFamily="2" charset="2"/>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xfrm>
            <a:off x="990600" y="768350"/>
            <a:ext cx="5118100" cy="38385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28676"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28677"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79AF4998-F430-4732-931F-2B6592FD6792}" type="slidenum">
              <a:rPr kumimoji="0" lang="en-US" altLang="en-US" sz="1300"/>
              <a:pPr/>
              <a:t>1</a:t>
            </a:fld>
            <a:endParaRPr kumimoji="0" lang="en-US" altLang="en-US" sz="1300"/>
          </a:p>
        </p:txBody>
      </p:sp>
      <p:sp>
        <p:nvSpPr>
          <p:cNvPr id="28678"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28679" name="Header Placeholder 6"/>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Tree>
    <p:extLst>
      <p:ext uri="{BB962C8B-B14F-4D97-AF65-F5344CB8AC3E}">
        <p14:creationId xmlns:p14="http://schemas.microsoft.com/office/powerpoint/2010/main" val="26446313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0724"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0725"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0726"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0727"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A5EB00C2-9470-4D2C-AAB8-2C0C1E48F10D}" type="slidenum">
              <a:rPr kumimoji="0" lang="en-US" altLang="en-US" sz="1300"/>
              <a:pPr/>
              <a:t>10</a:t>
            </a:fld>
            <a:endParaRPr kumimoji="0" lang="en-US" altLang="en-US" sz="1300"/>
          </a:p>
        </p:txBody>
      </p:sp>
    </p:spTree>
    <p:extLst>
      <p:ext uri="{BB962C8B-B14F-4D97-AF65-F5344CB8AC3E}">
        <p14:creationId xmlns:p14="http://schemas.microsoft.com/office/powerpoint/2010/main" val="16099348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0724"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0725"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0726"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0727"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A5EB00C2-9470-4D2C-AAB8-2C0C1E48F10D}" type="slidenum">
              <a:rPr kumimoji="0" lang="en-US" altLang="en-US" sz="1300"/>
              <a:pPr/>
              <a:t>11</a:t>
            </a:fld>
            <a:endParaRPr kumimoji="0" lang="en-US" altLang="en-US" sz="1300"/>
          </a:p>
        </p:txBody>
      </p:sp>
    </p:spTree>
    <p:extLst>
      <p:ext uri="{BB962C8B-B14F-4D97-AF65-F5344CB8AC3E}">
        <p14:creationId xmlns:p14="http://schemas.microsoft.com/office/powerpoint/2010/main" val="38337946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0724"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0725"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0726"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0727"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A5EB00C2-9470-4D2C-AAB8-2C0C1E48F10D}" type="slidenum">
              <a:rPr kumimoji="0" lang="en-US" altLang="en-US" sz="1300"/>
              <a:pPr/>
              <a:t>12</a:t>
            </a:fld>
            <a:endParaRPr kumimoji="0" lang="en-US" altLang="en-US" sz="1300"/>
          </a:p>
        </p:txBody>
      </p:sp>
    </p:spTree>
    <p:extLst>
      <p:ext uri="{BB962C8B-B14F-4D97-AF65-F5344CB8AC3E}">
        <p14:creationId xmlns:p14="http://schemas.microsoft.com/office/powerpoint/2010/main" val="1896780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0724"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0725"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0726"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0727"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A5EB00C2-9470-4D2C-AAB8-2C0C1E48F10D}" type="slidenum">
              <a:rPr kumimoji="0" lang="en-US" altLang="en-US" sz="1300"/>
              <a:pPr/>
              <a:t>13</a:t>
            </a:fld>
            <a:endParaRPr kumimoji="0" lang="en-US" altLang="en-US" sz="1300"/>
          </a:p>
        </p:txBody>
      </p:sp>
    </p:spTree>
    <p:extLst>
      <p:ext uri="{BB962C8B-B14F-4D97-AF65-F5344CB8AC3E}">
        <p14:creationId xmlns:p14="http://schemas.microsoft.com/office/powerpoint/2010/main" val="9085435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0724"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0725"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0726"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0727"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A5EB00C2-9470-4D2C-AAB8-2C0C1E48F10D}" type="slidenum">
              <a:rPr kumimoji="0" lang="en-US" altLang="en-US" sz="1300"/>
              <a:pPr/>
              <a:t>14</a:t>
            </a:fld>
            <a:endParaRPr kumimoji="0" lang="en-US" altLang="en-US" sz="1300"/>
          </a:p>
        </p:txBody>
      </p:sp>
    </p:spTree>
    <p:extLst>
      <p:ext uri="{BB962C8B-B14F-4D97-AF65-F5344CB8AC3E}">
        <p14:creationId xmlns:p14="http://schemas.microsoft.com/office/powerpoint/2010/main" val="33363914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0724"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0725"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0726"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0727"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A5EB00C2-9470-4D2C-AAB8-2C0C1E48F10D}" type="slidenum">
              <a:rPr kumimoji="0" lang="en-US" altLang="en-US" sz="1300"/>
              <a:pPr/>
              <a:t>15</a:t>
            </a:fld>
            <a:endParaRPr kumimoji="0" lang="en-US" altLang="en-US" sz="1300"/>
          </a:p>
        </p:txBody>
      </p:sp>
    </p:spTree>
    <p:extLst>
      <p:ext uri="{BB962C8B-B14F-4D97-AF65-F5344CB8AC3E}">
        <p14:creationId xmlns:p14="http://schemas.microsoft.com/office/powerpoint/2010/main" val="28233341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0724"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0725"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0726"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0727"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A5EB00C2-9470-4D2C-AAB8-2C0C1E48F10D}" type="slidenum">
              <a:rPr kumimoji="0" lang="en-US" altLang="en-US" sz="1300"/>
              <a:pPr/>
              <a:t>16</a:t>
            </a:fld>
            <a:endParaRPr kumimoji="0" lang="en-US" altLang="en-US" sz="1300"/>
          </a:p>
        </p:txBody>
      </p:sp>
    </p:spTree>
    <p:extLst>
      <p:ext uri="{BB962C8B-B14F-4D97-AF65-F5344CB8AC3E}">
        <p14:creationId xmlns:p14="http://schemas.microsoft.com/office/powerpoint/2010/main" val="12733017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0724"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0725"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0726"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0727"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A5EB00C2-9470-4D2C-AAB8-2C0C1E48F10D}" type="slidenum">
              <a:rPr kumimoji="0" lang="en-US" altLang="en-US" sz="1300"/>
              <a:pPr/>
              <a:t>17</a:t>
            </a:fld>
            <a:endParaRPr kumimoji="0" lang="en-US" altLang="en-US" sz="1300"/>
          </a:p>
        </p:txBody>
      </p:sp>
    </p:spTree>
    <p:extLst>
      <p:ext uri="{BB962C8B-B14F-4D97-AF65-F5344CB8AC3E}">
        <p14:creationId xmlns:p14="http://schemas.microsoft.com/office/powerpoint/2010/main" val="34121189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0724"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0725"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0726"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0727"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A5EB00C2-9470-4D2C-AAB8-2C0C1E48F10D}" type="slidenum">
              <a:rPr kumimoji="0" lang="en-US" altLang="en-US" sz="1300"/>
              <a:pPr/>
              <a:t>18</a:t>
            </a:fld>
            <a:endParaRPr kumimoji="0" lang="en-US" altLang="en-US" sz="1300"/>
          </a:p>
        </p:txBody>
      </p:sp>
    </p:spTree>
    <p:extLst>
      <p:ext uri="{BB962C8B-B14F-4D97-AF65-F5344CB8AC3E}">
        <p14:creationId xmlns:p14="http://schemas.microsoft.com/office/powerpoint/2010/main" val="40135517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29700"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29701"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29702"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29703"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6EF9786B-53D0-41E3-8741-5CB121A788DC}" type="slidenum">
              <a:rPr kumimoji="0" lang="en-US" altLang="en-US" sz="1300"/>
              <a:pPr/>
              <a:t>2</a:t>
            </a:fld>
            <a:endParaRPr kumimoji="0" lang="en-US" altLang="en-US" sz="1300"/>
          </a:p>
        </p:txBody>
      </p:sp>
    </p:spTree>
    <p:extLst>
      <p:ext uri="{BB962C8B-B14F-4D97-AF65-F5344CB8AC3E}">
        <p14:creationId xmlns:p14="http://schemas.microsoft.com/office/powerpoint/2010/main" val="28801814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0724"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0725"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0726"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0727"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A5EB00C2-9470-4D2C-AAB8-2C0C1E48F10D}" type="slidenum">
              <a:rPr kumimoji="0" lang="en-US" altLang="en-US" sz="1300"/>
              <a:pPr/>
              <a:t>3</a:t>
            </a:fld>
            <a:endParaRPr kumimoji="0" lang="en-US" altLang="en-US" sz="1300"/>
          </a:p>
        </p:txBody>
      </p:sp>
    </p:spTree>
    <p:extLst>
      <p:ext uri="{BB962C8B-B14F-4D97-AF65-F5344CB8AC3E}">
        <p14:creationId xmlns:p14="http://schemas.microsoft.com/office/powerpoint/2010/main" val="13220962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0724"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0725"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0726"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0727"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A5EB00C2-9470-4D2C-AAB8-2C0C1E48F10D}" type="slidenum">
              <a:rPr kumimoji="0" lang="en-US" altLang="en-US" sz="1300"/>
              <a:pPr/>
              <a:t>4</a:t>
            </a:fld>
            <a:endParaRPr kumimoji="0" lang="en-US" altLang="en-US" sz="1300"/>
          </a:p>
        </p:txBody>
      </p:sp>
    </p:spTree>
    <p:extLst>
      <p:ext uri="{BB962C8B-B14F-4D97-AF65-F5344CB8AC3E}">
        <p14:creationId xmlns:p14="http://schemas.microsoft.com/office/powerpoint/2010/main" val="24637769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0724"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0725"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0726"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0727"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A5EB00C2-9470-4D2C-AAB8-2C0C1E48F10D}" type="slidenum">
              <a:rPr kumimoji="0" lang="en-US" altLang="en-US" sz="1300"/>
              <a:pPr/>
              <a:t>5</a:t>
            </a:fld>
            <a:endParaRPr kumimoji="0" lang="en-US" altLang="en-US" sz="1300"/>
          </a:p>
        </p:txBody>
      </p:sp>
    </p:spTree>
    <p:extLst>
      <p:ext uri="{BB962C8B-B14F-4D97-AF65-F5344CB8AC3E}">
        <p14:creationId xmlns:p14="http://schemas.microsoft.com/office/powerpoint/2010/main" val="27387562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0724"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0725"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0726"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0727"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A5EB00C2-9470-4D2C-AAB8-2C0C1E48F10D}" type="slidenum">
              <a:rPr kumimoji="0" lang="en-US" altLang="en-US" sz="1300"/>
              <a:pPr/>
              <a:t>6</a:t>
            </a:fld>
            <a:endParaRPr kumimoji="0" lang="en-US" altLang="en-US" sz="1300"/>
          </a:p>
        </p:txBody>
      </p:sp>
    </p:spTree>
    <p:extLst>
      <p:ext uri="{BB962C8B-B14F-4D97-AF65-F5344CB8AC3E}">
        <p14:creationId xmlns:p14="http://schemas.microsoft.com/office/powerpoint/2010/main" val="29381615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0724"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0725"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0726"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0727"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A5EB00C2-9470-4D2C-AAB8-2C0C1E48F10D}" type="slidenum">
              <a:rPr kumimoji="0" lang="en-US" altLang="en-US" sz="1300"/>
              <a:pPr/>
              <a:t>7</a:t>
            </a:fld>
            <a:endParaRPr kumimoji="0" lang="en-US" altLang="en-US" sz="1300"/>
          </a:p>
        </p:txBody>
      </p:sp>
    </p:spTree>
    <p:extLst>
      <p:ext uri="{BB962C8B-B14F-4D97-AF65-F5344CB8AC3E}">
        <p14:creationId xmlns:p14="http://schemas.microsoft.com/office/powerpoint/2010/main" val="33989367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0724"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0725"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0726"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0727"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A5EB00C2-9470-4D2C-AAB8-2C0C1E48F10D}" type="slidenum">
              <a:rPr kumimoji="0" lang="en-US" altLang="en-US" sz="1300"/>
              <a:pPr/>
              <a:t>8</a:t>
            </a:fld>
            <a:endParaRPr kumimoji="0" lang="en-US" altLang="en-US" sz="1300"/>
          </a:p>
        </p:txBody>
      </p:sp>
    </p:spTree>
    <p:extLst>
      <p:ext uri="{BB962C8B-B14F-4D97-AF65-F5344CB8AC3E}">
        <p14:creationId xmlns:p14="http://schemas.microsoft.com/office/powerpoint/2010/main" val="25256216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0724"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0725"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0726"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0727"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A5EB00C2-9470-4D2C-AAB8-2C0C1E48F10D}" type="slidenum">
              <a:rPr kumimoji="0" lang="en-US" altLang="en-US" sz="1300"/>
              <a:pPr/>
              <a:t>9</a:t>
            </a:fld>
            <a:endParaRPr kumimoji="0" lang="en-US" altLang="en-US" sz="1300"/>
          </a:p>
        </p:txBody>
      </p:sp>
    </p:spTree>
    <p:extLst>
      <p:ext uri="{BB962C8B-B14F-4D97-AF65-F5344CB8AC3E}">
        <p14:creationId xmlns:p14="http://schemas.microsoft.com/office/powerpoint/2010/main" val="18158201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lIns="45720" tIns="0" rIns="45720" bIns="0" anchor="b">
            <a:scene3d>
              <a:camera prst="orthographicFront"/>
              <a:lightRig rig="soft" dir="t">
                <a:rot lat="0" lon="0" rev="17220000"/>
              </a:lightRig>
            </a:scene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lang="en-US"/>
              <a:t>Click to edit Master title style</a:t>
            </a:r>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4" name="Date Placeholder 13"/>
          <p:cNvSpPr>
            <a:spLocks noGrp="1"/>
          </p:cNvSpPr>
          <p:nvPr>
            <p:ph type="dt" sz="half" idx="10"/>
          </p:nvPr>
        </p:nvSpPr>
        <p:spPr/>
        <p:txBody>
          <a:bodyPr/>
          <a:lstStyle>
            <a:lvl1pPr>
              <a:defRPr/>
            </a:lvl1pPr>
          </a:lstStyle>
          <a:p>
            <a:pPr>
              <a:defRPr/>
            </a:pPr>
            <a:r>
              <a:rPr lang="en-US"/>
              <a:t>10/20/2025</a:t>
            </a:r>
          </a:p>
        </p:txBody>
      </p:sp>
      <p:sp>
        <p:nvSpPr>
          <p:cNvPr id="5" name="Footer Placeholder 2"/>
          <p:cNvSpPr>
            <a:spLocks noGrp="1"/>
          </p:cNvSpPr>
          <p:nvPr>
            <p:ph type="ftr" sz="quarter" idx="11"/>
          </p:nvPr>
        </p:nvSpPr>
        <p:spPr/>
        <p:txBody>
          <a:bodyPr/>
          <a:lstStyle>
            <a:lvl1pPr>
              <a:defRPr/>
            </a:lvl1pPr>
          </a:lstStyle>
          <a:p>
            <a:pPr>
              <a:defRPr/>
            </a:pPr>
            <a:r>
              <a:rPr lang="en-US"/>
              <a:t>ECN2102</a:t>
            </a:r>
          </a:p>
        </p:txBody>
      </p:sp>
      <p:sp>
        <p:nvSpPr>
          <p:cNvPr id="6" name="Slide Number Placeholder 22"/>
          <p:cNvSpPr>
            <a:spLocks noGrp="1"/>
          </p:cNvSpPr>
          <p:nvPr>
            <p:ph type="sldNum" sz="quarter" idx="12"/>
          </p:nvPr>
        </p:nvSpPr>
        <p:spPr/>
        <p:txBody>
          <a:bodyPr/>
          <a:lstStyle>
            <a:lvl1pPr>
              <a:defRPr/>
            </a:lvl1pPr>
          </a:lstStyle>
          <a:p>
            <a:fld id="{130B4C54-4DCD-47B4-9621-8D45E1DE3BD4}" type="slidenum">
              <a:rPr lang="en-US" altLang="en-US"/>
              <a:pPr/>
              <a:t>‹#›</a:t>
            </a:fld>
            <a:endParaRPr lang="en-US" altLang="en-US"/>
          </a:p>
        </p:txBody>
      </p:sp>
    </p:spTree>
    <p:extLst>
      <p:ext uri="{BB962C8B-B14F-4D97-AF65-F5344CB8AC3E}">
        <p14:creationId xmlns:p14="http://schemas.microsoft.com/office/powerpoint/2010/main" val="9519167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r>
              <a:rPr lang="en-US"/>
              <a:t>10/20/2025</a:t>
            </a:r>
          </a:p>
        </p:txBody>
      </p:sp>
      <p:sp>
        <p:nvSpPr>
          <p:cNvPr id="5" name="Footer Placeholder 2"/>
          <p:cNvSpPr>
            <a:spLocks noGrp="1"/>
          </p:cNvSpPr>
          <p:nvPr>
            <p:ph type="ftr" sz="quarter" idx="11"/>
          </p:nvPr>
        </p:nvSpPr>
        <p:spPr/>
        <p:txBody>
          <a:bodyPr/>
          <a:lstStyle>
            <a:lvl1pPr>
              <a:defRPr/>
            </a:lvl1pPr>
          </a:lstStyle>
          <a:p>
            <a:pPr>
              <a:defRPr/>
            </a:pPr>
            <a:r>
              <a:rPr lang="en-US"/>
              <a:t>ECN2102</a:t>
            </a:r>
          </a:p>
        </p:txBody>
      </p:sp>
      <p:sp>
        <p:nvSpPr>
          <p:cNvPr id="6" name="Slide Number Placeholder 22"/>
          <p:cNvSpPr>
            <a:spLocks noGrp="1"/>
          </p:cNvSpPr>
          <p:nvPr>
            <p:ph type="sldNum" sz="quarter" idx="12"/>
          </p:nvPr>
        </p:nvSpPr>
        <p:spPr/>
        <p:txBody>
          <a:bodyPr/>
          <a:lstStyle>
            <a:lvl1pPr>
              <a:defRPr/>
            </a:lvl1pPr>
          </a:lstStyle>
          <a:p>
            <a:fld id="{76BA54FC-50A9-42A5-9D0B-4638FF86AAB8}" type="slidenum">
              <a:rPr lang="en-US" altLang="en-US"/>
              <a:pPr/>
              <a:t>‹#›</a:t>
            </a:fld>
            <a:endParaRPr lang="en-US" altLang="en-US"/>
          </a:p>
        </p:txBody>
      </p:sp>
    </p:spTree>
    <p:extLst>
      <p:ext uri="{BB962C8B-B14F-4D97-AF65-F5344CB8AC3E}">
        <p14:creationId xmlns:p14="http://schemas.microsoft.com/office/powerpoint/2010/main" val="14653762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r>
              <a:rPr lang="en-US"/>
              <a:t>10/20/2025</a:t>
            </a:r>
          </a:p>
        </p:txBody>
      </p:sp>
      <p:sp>
        <p:nvSpPr>
          <p:cNvPr id="5" name="Footer Placeholder 2"/>
          <p:cNvSpPr>
            <a:spLocks noGrp="1"/>
          </p:cNvSpPr>
          <p:nvPr>
            <p:ph type="ftr" sz="quarter" idx="11"/>
          </p:nvPr>
        </p:nvSpPr>
        <p:spPr/>
        <p:txBody>
          <a:bodyPr/>
          <a:lstStyle>
            <a:lvl1pPr>
              <a:defRPr/>
            </a:lvl1pPr>
          </a:lstStyle>
          <a:p>
            <a:pPr>
              <a:defRPr/>
            </a:pPr>
            <a:r>
              <a:rPr lang="en-US"/>
              <a:t>ECN2102</a:t>
            </a:r>
          </a:p>
        </p:txBody>
      </p:sp>
      <p:sp>
        <p:nvSpPr>
          <p:cNvPr id="6" name="Slide Number Placeholder 22"/>
          <p:cNvSpPr>
            <a:spLocks noGrp="1"/>
          </p:cNvSpPr>
          <p:nvPr>
            <p:ph type="sldNum" sz="quarter" idx="12"/>
          </p:nvPr>
        </p:nvSpPr>
        <p:spPr/>
        <p:txBody>
          <a:bodyPr/>
          <a:lstStyle>
            <a:lvl1pPr>
              <a:defRPr/>
            </a:lvl1pPr>
          </a:lstStyle>
          <a:p>
            <a:fld id="{72DF0B6D-C055-4619-8E1C-F8971F4EAABB}" type="slidenum">
              <a:rPr lang="en-US" altLang="en-US"/>
              <a:pPr/>
              <a:t>‹#›</a:t>
            </a:fld>
            <a:endParaRPr lang="en-US" altLang="en-US"/>
          </a:p>
        </p:txBody>
      </p:sp>
    </p:spTree>
    <p:extLst>
      <p:ext uri="{BB962C8B-B14F-4D97-AF65-F5344CB8AC3E}">
        <p14:creationId xmlns:p14="http://schemas.microsoft.com/office/powerpoint/2010/main" val="9512501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r>
              <a:rPr lang="en-US"/>
              <a:t>10/20/2025</a:t>
            </a:r>
          </a:p>
        </p:txBody>
      </p:sp>
      <p:sp>
        <p:nvSpPr>
          <p:cNvPr id="5" name="Footer Placeholder 2"/>
          <p:cNvSpPr>
            <a:spLocks noGrp="1"/>
          </p:cNvSpPr>
          <p:nvPr>
            <p:ph type="ftr" sz="quarter" idx="11"/>
          </p:nvPr>
        </p:nvSpPr>
        <p:spPr/>
        <p:txBody>
          <a:bodyPr/>
          <a:lstStyle>
            <a:lvl1pPr>
              <a:defRPr/>
            </a:lvl1pPr>
          </a:lstStyle>
          <a:p>
            <a:pPr>
              <a:defRPr/>
            </a:pPr>
            <a:r>
              <a:rPr lang="en-US"/>
              <a:t>ECN2102</a:t>
            </a:r>
          </a:p>
        </p:txBody>
      </p:sp>
      <p:sp>
        <p:nvSpPr>
          <p:cNvPr id="6" name="Slide Number Placeholder 22"/>
          <p:cNvSpPr>
            <a:spLocks noGrp="1"/>
          </p:cNvSpPr>
          <p:nvPr>
            <p:ph type="sldNum" sz="quarter" idx="12"/>
          </p:nvPr>
        </p:nvSpPr>
        <p:spPr/>
        <p:txBody>
          <a:bodyPr/>
          <a:lstStyle>
            <a:lvl1pPr>
              <a:defRPr/>
            </a:lvl1pPr>
          </a:lstStyle>
          <a:p>
            <a:fld id="{2ADE4D92-4121-487B-8575-4ABDB0CC3700}" type="slidenum">
              <a:rPr lang="en-US" altLang="en-US"/>
              <a:pPr/>
              <a:t>‹#›</a:t>
            </a:fld>
            <a:endParaRPr lang="en-US" altLang="en-US"/>
          </a:p>
        </p:txBody>
      </p:sp>
    </p:spTree>
    <p:extLst>
      <p:ext uri="{BB962C8B-B14F-4D97-AF65-F5344CB8AC3E}">
        <p14:creationId xmlns:p14="http://schemas.microsoft.com/office/powerpoint/2010/main" val="21819738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1600200" y="2507786"/>
            <a:ext cx="7086600" cy="1509712"/>
          </a:xfrm>
        </p:spPr>
        <p:txBody>
          <a:bodyPr/>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13"/>
          <p:cNvSpPr>
            <a:spLocks noGrp="1"/>
          </p:cNvSpPr>
          <p:nvPr>
            <p:ph type="dt" sz="half" idx="10"/>
          </p:nvPr>
        </p:nvSpPr>
        <p:spPr/>
        <p:txBody>
          <a:bodyPr/>
          <a:lstStyle>
            <a:lvl1pPr>
              <a:defRPr/>
            </a:lvl1pPr>
          </a:lstStyle>
          <a:p>
            <a:pPr>
              <a:defRPr/>
            </a:pPr>
            <a:r>
              <a:rPr lang="en-US"/>
              <a:t>10/20/2025</a:t>
            </a:r>
          </a:p>
        </p:txBody>
      </p:sp>
      <p:sp>
        <p:nvSpPr>
          <p:cNvPr id="5" name="Footer Placeholder 2"/>
          <p:cNvSpPr>
            <a:spLocks noGrp="1"/>
          </p:cNvSpPr>
          <p:nvPr>
            <p:ph type="ftr" sz="quarter" idx="11"/>
          </p:nvPr>
        </p:nvSpPr>
        <p:spPr/>
        <p:txBody>
          <a:bodyPr/>
          <a:lstStyle>
            <a:lvl1pPr>
              <a:defRPr/>
            </a:lvl1pPr>
          </a:lstStyle>
          <a:p>
            <a:pPr>
              <a:defRPr/>
            </a:pPr>
            <a:r>
              <a:rPr lang="en-US"/>
              <a:t>ECN2102</a:t>
            </a:r>
          </a:p>
        </p:txBody>
      </p:sp>
      <p:sp>
        <p:nvSpPr>
          <p:cNvPr id="6" name="Slide Number Placeholder 22"/>
          <p:cNvSpPr>
            <a:spLocks noGrp="1"/>
          </p:cNvSpPr>
          <p:nvPr>
            <p:ph type="sldNum" sz="quarter" idx="12"/>
          </p:nvPr>
        </p:nvSpPr>
        <p:spPr/>
        <p:txBody>
          <a:bodyPr/>
          <a:lstStyle>
            <a:lvl1pPr>
              <a:defRPr/>
            </a:lvl1pPr>
          </a:lstStyle>
          <a:p>
            <a:fld id="{5C39576E-B6E5-4A5F-A6D3-0862EAF10882}" type="slidenum">
              <a:rPr lang="en-US" altLang="en-US"/>
              <a:pPr/>
              <a:t>‹#›</a:t>
            </a:fld>
            <a:endParaRPr lang="en-US" altLang="en-US"/>
          </a:p>
        </p:txBody>
      </p:sp>
    </p:spTree>
    <p:extLst>
      <p:ext uri="{BB962C8B-B14F-4D97-AF65-F5344CB8AC3E}">
        <p14:creationId xmlns:p14="http://schemas.microsoft.com/office/powerpoint/2010/main" val="11075284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r>
              <a:rPr lang="en-US"/>
              <a:t>10/20/2025</a:t>
            </a:r>
          </a:p>
        </p:txBody>
      </p:sp>
      <p:sp>
        <p:nvSpPr>
          <p:cNvPr id="6" name="Footer Placeholder 2"/>
          <p:cNvSpPr>
            <a:spLocks noGrp="1"/>
          </p:cNvSpPr>
          <p:nvPr>
            <p:ph type="ftr" sz="quarter" idx="11"/>
          </p:nvPr>
        </p:nvSpPr>
        <p:spPr/>
        <p:txBody>
          <a:bodyPr/>
          <a:lstStyle>
            <a:lvl1pPr>
              <a:defRPr/>
            </a:lvl1pPr>
          </a:lstStyle>
          <a:p>
            <a:pPr>
              <a:defRPr/>
            </a:pPr>
            <a:r>
              <a:rPr lang="en-US"/>
              <a:t>ECN2102</a:t>
            </a:r>
          </a:p>
        </p:txBody>
      </p:sp>
      <p:sp>
        <p:nvSpPr>
          <p:cNvPr id="7" name="Slide Number Placeholder 22"/>
          <p:cNvSpPr>
            <a:spLocks noGrp="1"/>
          </p:cNvSpPr>
          <p:nvPr>
            <p:ph type="sldNum" sz="quarter" idx="12"/>
          </p:nvPr>
        </p:nvSpPr>
        <p:spPr/>
        <p:txBody>
          <a:bodyPr/>
          <a:lstStyle>
            <a:lvl1pPr>
              <a:defRPr/>
            </a:lvl1pPr>
          </a:lstStyle>
          <a:p>
            <a:fld id="{4C254277-03FD-4855-B235-161696B40A60}" type="slidenum">
              <a:rPr lang="en-US" altLang="en-US"/>
              <a:pPr/>
              <a:t>‹#›</a:t>
            </a:fld>
            <a:endParaRPr lang="en-US" altLang="en-US"/>
          </a:p>
        </p:txBody>
      </p:sp>
    </p:spTree>
    <p:extLst>
      <p:ext uri="{BB962C8B-B14F-4D97-AF65-F5344CB8AC3E}">
        <p14:creationId xmlns:p14="http://schemas.microsoft.com/office/powerpoint/2010/main" val="8235043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pPr>
              <a:defRPr/>
            </a:pPr>
            <a:r>
              <a:rPr lang="en-US"/>
              <a:t>10/20/2025</a:t>
            </a:r>
          </a:p>
        </p:txBody>
      </p:sp>
      <p:sp>
        <p:nvSpPr>
          <p:cNvPr id="8" name="Footer Placeholder 2"/>
          <p:cNvSpPr>
            <a:spLocks noGrp="1"/>
          </p:cNvSpPr>
          <p:nvPr>
            <p:ph type="ftr" sz="quarter" idx="11"/>
          </p:nvPr>
        </p:nvSpPr>
        <p:spPr/>
        <p:txBody>
          <a:bodyPr/>
          <a:lstStyle>
            <a:lvl1pPr>
              <a:defRPr/>
            </a:lvl1pPr>
          </a:lstStyle>
          <a:p>
            <a:pPr>
              <a:defRPr/>
            </a:pPr>
            <a:r>
              <a:rPr lang="en-US"/>
              <a:t>ECN2102</a:t>
            </a:r>
          </a:p>
        </p:txBody>
      </p:sp>
      <p:sp>
        <p:nvSpPr>
          <p:cNvPr id="9" name="Slide Number Placeholder 22"/>
          <p:cNvSpPr>
            <a:spLocks noGrp="1"/>
          </p:cNvSpPr>
          <p:nvPr>
            <p:ph type="sldNum" sz="quarter" idx="12"/>
          </p:nvPr>
        </p:nvSpPr>
        <p:spPr/>
        <p:txBody>
          <a:bodyPr/>
          <a:lstStyle>
            <a:lvl1pPr>
              <a:defRPr/>
            </a:lvl1pPr>
          </a:lstStyle>
          <a:p>
            <a:fld id="{6145F5CA-8CB9-453E-91FC-F47F63D3758A}" type="slidenum">
              <a:rPr lang="en-US" altLang="en-US"/>
              <a:pPr/>
              <a:t>‹#›</a:t>
            </a:fld>
            <a:endParaRPr lang="en-US" altLang="en-US"/>
          </a:p>
        </p:txBody>
      </p:sp>
    </p:spTree>
    <p:extLst>
      <p:ext uri="{BB962C8B-B14F-4D97-AF65-F5344CB8AC3E}">
        <p14:creationId xmlns:p14="http://schemas.microsoft.com/office/powerpoint/2010/main" val="3467647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pPr>
              <a:defRPr/>
            </a:pPr>
            <a:r>
              <a:rPr lang="en-US"/>
              <a:t>10/20/2025</a:t>
            </a:r>
          </a:p>
        </p:txBody>
      </p:sp>
      <p:sp>
        <p:nvSpPr>
          <p:cNvPr id="4" name="Footer Placeholder 2"/>
          <p:cNvSpPr>
            <a:spLocks noGrp="1"/>
          </p:cNvSpPr>
          <p:nvPr>
            <p:ph type="ftr" sz="quarter" idx="11"/>
          </p:nvPr>
        </p:nvSpPr>
        <p:spPr/>
        <p:txBody>
          <a:bodyPr/>
          <a:lstStyle>
            <a:lvl1pPr>
              <a:defRPr/>
            </a:lvl1pPr>
          </a:lstStyle>
          <a:p>
            <a:pPr>
              <a:defRPr/>
            </a:pPr>
            <a:r>
              <a:rPr lang="en-US"/>
              <a:t>ECN2102</a:t>
            </a:r>
          </a:p>
        </p:txBody>
      </p:sp>
      <p:sp>
        <p:nvSpPr>
          <p:cNvPr id="5" name="Slide Number Placeholder 22"/>
          <p:cNvSpPr>
            <a:spLocks noGrp="1"/>
          </p:cNvSpPr>
          <p:nvPr>
            <p:ph type="sldNum" sz="quarter" idx="12"/>
          </p:nvPr>
        </p:nvSpPr>
        <p:spPr/>
        <p:txBody>
          <a:bodyPr/>
          <a:lstStyle>
            <a:lvl1pPr>
              <a:defRPr/>
            </a:lvl1pPr>
          </a:lstStyle>
          <a:p>
            <a:fld id="{4642AC9A-27F4-45CB-A11D-6D076D423959}" type="slidenum">
              <a:rPr lang="en-US" altLang="en-US"/>
              <a:pPr/>
              <a:t>‹#›</a:t>
            </a:fld>
            <a:endParaRPr lang="en-US" altLang="en-US"/>
          </a:p>
        </p:txBody>
      </p:sp>
    </p:spTree>
    <p:extLst>
      <p:ext uri="{BB962C8B-B14F-4D97-AF65-F5344CB8AC3E}">
        <p14:creationId xmlns:p14="http://schemas.microsoft.com/office/powerpoint/2010/main" val="452684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r>
              <a:rPr lang="en-US"/>
              <a:t>10/20/2025</a:t>
            </a:r>
          </a:p>
        </p:txBody>
      </p:sp>
      <p:sp>
        <p:nvSpPr>
          <p:cNvPr id="3" name="Footer Placeholder 2"/>
          <p:cNvSpPr>
            <a:spLocks noGrp="1"/>
          </p:cNvSpPr>
          <p:nvPr>
            <p:ph type="ftr" sz="quarter" idx="11"/>
          </p:nvPr>
        </p:nvSpPr>
        <p:spPr/>
        <p:txBody>
          <a:bodyPr/>
          <a:lstStyle>
            <a:lvl1pPr>
              <a:defRPr/>
            </a:lvl1pPr>
          </a:lstStyle>
          <a:p>
            <a:pPr>
              <a:defRPr/>
            </a:pPr>
            <a:r>
              <a:rPr lang="en-US"/>
              <a:t>ECN2102</a:t>
            </a:r>
          </a:p>
        </p:txBody>
      </p:sp>
      <p:sp>
        <p:nvSpPr>
          <p:cNvPr id="4" name="Slide Number Placeholder 22"/>
          <p:cNvSpPr>
            <a:spLocks noGrp="1"/>
          </p:cNvSpPr>
          <p:nvPr>
            <p:ph type="sldNum" sz="quarter" idx="12"/>
          </p:nvPr>
        </p:nvSpPr>
        <p:spPr/>
        <p:txBody>
          <a:bodyPr/>
          <a:lstStyle>
            <a:lvl1pPr>
              <a:defRPr/>
            </a:lvl1pPr>
          </a:lstStyle>
          <a:p>
            <a:fld id="{6FF9E616-1AA3-4D8F-95B1-C4A62A0F7D98}" type="slidenum">
              <a:rPr lang="en-US" altLang="en-US"/>
              <a:pPr/>
              <a:t>‹#›</a:t>
            </a:fld>
            <a:endParaRPr lang="en-US" altLang="en-US"/>
          </a:p>
        </p:txBody>
      </p:sp>
    </p:spTree>
    <p:extLst>
      <p:ext uri="{BB962C8B-B14F-4D97-AF65-F5344CB8AC3E}">
        <p14:creationId xmlns:p14="http://schemas.microsoft.com/office/powerpoint/2010/main" val="33561637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sp3d prstMaterial="softEdge"/>
          </a:bodyPr>
          <a:lstStyle>
            <a:lvl1pPr algn="l">
              <a:buNone/>
              <a:defRPr sz="2200" b="0">
                <a:ln w="6350">
                  <a:noFill/>
                </a:ln>
                <a:solidFill>
                  <a:schemeClr val="accent1">
                    <a:tint val="73000"/>
                    <a:satMod val="180000"/>
                  </a:schemeClr>
                </a:solidFill>
              </a:defRPr>
            </a:lvl1pPr>
          </a:lstStyle>
          <a:p>
            <a:r>
              <a:rPr lang="en-US"/>
              <a:t>Click to edit Master title style</a:t>
            </a:r>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r>
              <a:rPr lang="en-US"/>
              <a:t>10/20/2025</a:t>
            </a:r>
          </a:p>
        </p:txBody>
      </p:sp>
      <p:sp>
        <p:nvSpPr>
          <p:cNvPr id="6" name="Footer Placeholder 2"/>
          <p:cNvSpPr>
            <a:spLocks noGrp="1"/>
          </p:cNvSpPr>
          <p:nvPr>
            <p:ph type="ftr" sz="quarter" idx="11"/>
          </p:nvPr>
        </p:nvSpPr>
        <p:spPr/>
        <p:txBody>
          <a:bodyPr/>
          <a:lstStyle>
            <a:lvl1pPr>
              <a:defRPr/>
            </a:lvl1pPr>
          </a:lstStyle>
          <a:p>
            <a:pPr>
              <a:defRPr/>
            </a:pPr>
            <a:r>
              <a:rPr lang="en-US"/>
              <a:t>ECN2102</a:t>
            </a:r>
          </a:p>
        </p:txBody>
      </p:sp>
      <p:sp>
        <p:nvSpPr>
          <p:cNvPr id="7" name="Slide Number Placeholder 22"/>
          <p:cNvSpPr>
            <a:spLocks noGrp="1"/>
          </p:cNvSpPr>
          <p:nvPr>
            <p:ph type="sldNum" sz="quarter" idx="12"/>
          </p:nvPr>
        </p:nvSpPr>
        <p:spPr/>
        <p:txBody>
          <a:bodyPr/>
          <a:lstStyle>
            <a:lvl1pPr>
              <a:defRPr/>
            </a:lvl1pPr>
          </a:lstStyle>
          <a:p>
            <a:fld id="{7B1CAE34-C337-4572-B9EF-F28216EC491B}" type="slidenum">
              <a:rPr lang="en-US" altLang="en-US"/>
              <a:pPr/>
              <a:t>‹#›</a:t>
            </a:fld>
            <a:endParaRPr lang="en-US" altLang="en-US"/>
          </a:p>
        </p:txBody>
      </p:sp>
    </p:spTree>
    <p:extLst>
      <p:ext uri="{BB962C8B-B14F-4D97-AF65-F5344CB8AC3E}">
        <p14:creationId xmlns:p14="http://schemas.microsoft.com/office/powerpoint/2010/main" val="22570695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lang="en-US"/>
              <a:t>Click to edit Master title style</a:t>
            </a:r>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828800" y="1166787"/>
            <a:ext cx="5486400" cy="530352"/>
          </a:xfrm>
        </p:spPr>
        <p:txBody>
          <a:bodyPr lIns="45720" rIns="45720"/>
          <a:lstStyle>
            <a:lvl1pPr marL="0" indent="0" algn="ctr">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13"/>
          <p:cNvSpPr>
            <a:spLocks noGrp="1"/>
          </p:cNvSpPr>
          <p:nvPr>
            <p:ph type="dt" sz="half" idx="10"/>
          </p:nvPr>
        </p:nvSpPr>
        <p:spPr/>
        <p:txBody>
          <a:bodyPr/>
          <a:lstStyle>
            <a:lvl1pPr>
              <a:defRPr/>
            </a:lvl1pPr>
          </a:lstStyle>
          <a:p>
            <a:pPr>
              <a:defRPr/>
            </a:pPr>
            <a:r>
              <a:rPr lang="en-US"/>
              <a:t>10/20/2025</a:t>
            </a:r>
          </a:p>
        </p:txBody>
      </p:sp>
      <p:sp>
        <p:nvSpPr>
          <p:cNvPr id="6" name="Footer Placeholder 2"/>
          <p:cNvSpPr>
            <a:spLocks noGrp="1"/>
          </p:cNvSpPr>
          <p:nvPr>
            <p:ph type="ftr" sz="quarter" idx="11"/>
          </p:nvPr>
        </p:nvSpPr>
        <p:spPr/>
        <p:txBody>
          <a:bodyPr/>
          <a:lstStyle>
            <a:lvl1pPr>
              <a:defRPr/>
            </a:lvl1pPr>
          </a:lstStyle>
          <a:p>
            <a:pPr>
              <a:defRPr/>
            </a:pPr>
            <a:r>
              <a:rPr lang="en-US"/>
              <a:t>ECN2102</a:t>
            </a:r>
          </a:p>
        </p:txBody>
      </p:sp>
      <p:sp>
        <p:nvSpPr>
          <p:cNvPr id="7" name="Slide Number Placeholder 22"/>
          <p:cNvSpPr>
            <a:spLocks noGrp="1"/>
          </p:cNvSpPr>
          <p:nvPr>
            <p:ph type="sldNum" sz="quarter" idx="12"/>
          </p:nvPr>
        </p:nvSpPr>
        <p:spPr/>
        <p:txBody>
          <a:bodyPr/>
          <a:lstStyle>
            <a:lvl1pPr>
              <a:defRPr/>
            </a:lvl1pPr>
          </a:lstStyle>
          <a:p>
            <a:fld id="{796EDA64-72F1-46DB-9192-24EA230BCE36}" type="slidenum">
              <a:rPr lang="en-US" altLang="en-US"/>
              <a:pPr/>
              <a:t>‹#›</a:t>
            </a:fld>
            <a:endParaRPr lang="en-US" altLang="en-US"/>
          </a:p>
        </p:txBody>
      </p:sp>
    </p:spTree>
    <p:extLst>
      <p:ext uri="{BB962C8B-B14F-4D97-AF65-F5344CB8AC3E}">
        <p14:creationId xmlns:p14="http://schemas.microsoft.com/office/powerpoint/2010/main" val="200530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wrap="square" lIns="91440" tIns="45720" rIns="91440" bIns="45720" numCol="1" anchor="ctr" anchorCtr="0" compatLnSpc="1">
            <a:prstTxWarp prst="textNoShape">
              <a:avLst/>
            </a:prstTxWarp>
            <a:normAutofit/>
          </a:bodyPr>
          <a:lstStyle/>
          <a:p>
            <a:pPr lvl="0"/>
            <a:r>
              <a:rPr lang="en-US"/>
              <a:t>Click to edit Master title style</a:t>
            </a:r>
          </a:p>
        </p:txBody>
      </p:sp>
      <p:sp>
        <p:nvSpPr>
          <p:cNvPr id="1027" name="Text Placeholder 12"/>
          <p:cNvSpPr>
            <a:spLocks noGrp="1"/>
          </p:cNvSpPr>
          <p:nvPr>
            <p:ph type="body" idx="1"/>
          </p:nvPr>
        </p:nvSpPr>
        <p:spPr bwMode="auto">
          <a:xfrm>
            <a:off x="457200" y="1600200"/>
            <a:ext cx="8229600"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smtClean="0">
                <a:solidFill>
                  <a:schemeClr val="tx1">
                    <a:shade val="50000"/>
                  </a:schemeClr>
                </a:solidFill>
              </a:defRPr>
            </a:lvl1pPr>
          </a:lstStyle>
          <a:p>
            <a:pPr>
              <a:defRPr/>
            </a:pPr>
            <a:r>
              <a:rPr lang="en-US"/>
              <a:t>10/20/2025</a:t>
            </a:r>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pPr>
              <a:defRPr/>
            </a:pPr>
            <a:r>
              <a:rPr lang="en-US"/>
              <a:t>ECN2102</a:t>
            </a:r>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wrap="square" lIns="0" tIns="45720" rIns="0" bIns="45720" numCol="1" anchor="b" anchorCtr="0" compatLnSpc="1">
            <a:prstTxWarp prst="textNoShape">
              <a:avLst/>
            </a:prstTxWarp>
          </a:bodyPr>
          <a:lstStyle>
            <a:lvl1pPr algn="r">
              <a:defRPr kumimoji="0" sz="1200">
                <a:solidFill>
                  <a:srgbClr val="000000"/>
                </a:solidFill>
              </a:defRPr>
            </a:lvl1pPr>
          </a:lstStyle>
          <a:p>
            <a:fld id="{CAD62D63-5E74-49F9-BE8B-6987DBDEF451}"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p:txStyles>
    <p:titleStyle>
      <a:lvl1pPr algn="ctr" rtl="0" eaLnBrk="0" fontAlgn="base" hangingPunct="0">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Times New Roman" pitchFamily="18" charset="0"/>
          <a:ea typeface="+mj-ea"/>
          <a:cs typeface="+mj-cs"/>
        </a:defRPr>
      </a:lvl1pPr>
      <a:lvl2pPr algn="ctr" rtl="0" eaLnBrk="0" fontAlgn="base" hangingPunct="0">
        <a:spcBef>
          <a:spcPct val="0"/>
        </a:spcBef>
        <a:spcAft>
          <a:spcPct val="0"/>
        </a:spcAft>
        <a:defRPr sz="4100" b="1">
          <a:solidFill>
            <a:schemeClr val="tx1"/>
          </a:solidFill>
          <a:latin typeface="Times New Roman" pitchFamily="18" charset="0"/>
        </a:defRPr>
      </a:lvl2pPr>
      <a:lvl3pPr algn="ctr" rtl="0" eaLnBrk="0" fontAlgn="base" hangingPunct="0">
        <a:spcBef>
          <a:spcPct val="0"/>
        </a:spcBef>
        <a:spcAft>
          <a:spcPct val="0"/>
        </a:spcAft>
        <a:defRPr sz="4100" b="1">
          <a:solidFill>
            <a:schemeClr val="tx1"/>
          </a:solidFill>
          <a:latin typeface="Times New Roman" pitchFamily="18" charset="0"/>
        </a:defRPr>
      </a:lvl3pPr>
      <a:lvl4pPr algn="ctr" rtl="0" eaLnBrk="0" fontAlgn="base" hangingPunct="0">
        <a:spcBef>
          <a:spcPct val="0"/>
        </a:spcBef>
        <a:spcAft>
          <a:spcPct val="0"/>
        </a:spcAft>
        <a:defRPr sz="4100" b="1">
          <a:solidFill>
            <a:schemeClr val="tx1"/>
          </a:solidFill>
          <a:latin typeface="Times New Roman" pitchFamily="18" charset="0"/>
        </a:defRPr>
      </a:lvl4pPr>
      <a:lvl5pPr algn="ctr" rtl="0" eaLnBrk="0" fontAlgn="base" hangingPunct="0">
        <a:spcBef>
          <a:spcPct val="0"/>
        </a:spcBef>
        <a:spcAft>
          <a:spcPct val="0"/>
        </a:spcAft>
        <a:defRPr sz="4100" b="1">
          <a:solidFill>
            <a:schemeClr val="tx1"/>
          </a:solidFill>
          <a:latin typeface="Times New Roman" pitchFamily="18" charset="0"/>
        </a:defRPr>
      </a:lvl5pPr>
      <a:lvl6pPr marL="457200" algn="ctr" rtl="0" fontAlgn="base">
        <a:spcBef>
          <a:spcPct val="0"/>
        </a:spcBef>
        <a:spcAft>
          <a:spcPct val="0"/>
        </a:spcAft>
        <a:defRPr sz="4100" b="1">
          <a:solidFill>
            <a:schemeClr val="tx1"/>
          </a:solidFill>
          <a:latin typeface="Lucida Sans" pitchFamily="34" charset="0"/>
        </a:defRPr>
      </a:lvl6pPr>
      <a:lvl7pPr marL="914400" algn="ctr" rtl="0" fontAlgn="base">
        <a:spcBef>
          <a:spcPct val="0"/>
        </a:spcBef>
        <a:spcAft>
          <a:spcPct val="0"/>
        </a:spcAft>
        <a:defRPr sz="4100" b="1">
          <a:solidFill>
            <a:schemeClr val="tx1"/>
          </a:solidFill>
          <a:latin typeface="Lucida Sans" pitchFamily="34" charset="0"/>
        </a:defRPr>
      </a:lvl7pPr>
      <a:lvl8pPr marL="1371600" algn="ctr" rtl="0" fontAlgn="base">
        <a:spcBef>
          <a:spcPct val="0"/>
        </a:spcBef>
        <a:spcAft>
          <a:spcPct val="0"/>
        </a:spcAft>
        <a:defRPr sz="4100" b="1">
          <a:solidFill>
            <a:schemeClr val="tx1"/>
          </a:solidFill>
          <a:latin typeface="Lucida Sans" pitchFamily="34" charset="0"/>
        </a:defRPr>
      </a:lvl8pPr>
      <a:lvl9pPr marL="1828800" algn="ctr" rtl="0" fontAlgn="base">
        <a:spcBef>
          <a:spcPct val="0"/>
        </a:spcBef>
        <a:spcAft>
          <a:spcPct val="0"/>
        </a:spcAft>
        <a:defRPr sz="4100" b="1">
          <a:solidFill>
            <a:schemeClr val="tx1"/>
          </a:solidFill>
          <a:latin typeface="Lucida Sans" pitchFamily="34" charset="0"/>
        </a:defRPr>
      </a:lvl9pPr>
    </p:titleStyle>
    <p:bodyStyle>
      <a:lvl1pPr marL="547688" indent="-411163" algn="l" rtl="0" eaLnBrk="0" fontAlgn="base" hangingPunct="0">
        <a:spcBef>
          <a:spcPct val="20000"/>
        </a:spcBef>
        <a:spcAft>
          <a:spcPct val="0"/>
        </a:spcAft>
        <a:buClr>
          <a:srgbClr val="000000"/>
        </a:buClr>
        <a:buSzPct val="65000"/>
        <a:buFont typeface="Lucida Sans" panose="020B0602030504020204" pitchFamily="34" charset="0"/>
        <a:buChar char=""/>
        <a:defRPr sz="2800" kern="1200">
          <a:solidFill>
            <a:schemeClr val="tx1"/>
          </a:solidFill>
          <a:latin typeface="Arial" charset="0"/>
          <a:ea typeface="+mn-ea"/>
          <a:cs typeface="+mn-cs"/>
        </a:defRPr>
      </a:lvl1pPr>
      <a:lvl2pPr marL="868363" indent="-282575" algn="l" rtl="0" eaLnBrk="0" fontAlgn="base" hangingPunct="0">
        <a:spcBef>
          <a:spcPct val="20000"/>
        </a:spcBef>
        <a:spcAft>
          <a:spcPct val="0"/>
        </a:spcAft>
        <a:buClr>
          <a:schemeClr val="tx1"/>
        </a:buClr>
        <a:buSzPct val="80000"/>
        <a:buFont typeface="Lucida Sans" panose="020B0602030504020204" pitchFamily="34" charset="0"/>
        <a:buChar char=""/>
        <a:defRPr sz="2400" kern="1200">
          <a:solidFill>
            <a:schemeClr val="tx1"/>
          </a:solidFill>
          <a:latin typeface="Arial" charset="0"/>
          <a:ea typeface="+mn-ea"/>
          <a:cs typeface="+mn-cs"/>
        </a:defRPr>
      </a:lvl2pPr>
      <a:lvl3pPr marL="1133475" indent="-228600" algn="l" rtl="0" eaLnBrk="0" fontAlgn="base" hangingPunct="0">
        <a:spcBef>
          <a:spcPct val="20000"/>
        </a:spcBef>
        <a:spcAft>
          <a:spcPct val="0"/>
        </a:spcAft>
        <a:buClr>
          <a:schemeClr val="tx1"/>
        </a:buClr>
        <a:buSzPct val="95000"/>
        <a:buFont typeface="Book Antiqua" panose="02040602050305030304" pitchFamily="18" charset="0"/>
        <a:buChar char=""/>
        <a:defRPr sz="2200" kern="1200">
          <a:solidFill>
            <a:schemeClr val="tx1"/>
          </a:solidFill>
          <a:latin typeface="Arial" charset="0"/>
          <a:ea typeface="+mn-ea"/>
          <a:cs typeface="+mn-cs"/>
        </a:defRPr>
      </a:lvl3pPr>
      <a:lvl4pPr marL="1352550" indent="-182563" algn="l" rtl="0" eaLnBrk="0" fontAlgn="base" hangingPunct="0">
        <a:spcBef>
          <a:spcPct val="20000"/>
        </a:spcBef>
        <a:spcAft>
          <a:spcPct val="0"/>
        </a:spcAft>
        <a:buClr>
          <a:schemeClr val="tx1"/>
        </a:buClr>
        <a:buSzPct val="100000"/>
        <a:buFont typeface="Wingdings 2" panose="05020102010507070707" pitchFamily="18" charset="2"/>
        <a:buChar char=""/>
        <a:defRPr sz="2000" kern="1200">
          <a:solidFill>
            <a:schemeClr val="tx1"/>
          </a:solidFill>
          <a:latin typeface="Arial" charset="0"/>
          <a:ea typeface="+mn-ea"/>
          <a:cs typeface="+mn-cs"/>
        </a:defRPr>
      </a:lvl4pPr>
      <a:lvl5pPr marL="1544638" indent="-182563" algn="l" rtl="0" eaLnBrk="0" fontAlgn="base" hangingPunct="0">
        <a:spcBef>
          <a:spcPct val="20000"/>
        </a:spcBef>
        <a:spcAft>
          <a:spcPct val="0"/>
        </a:spcAft>
        <a:buClr>
          <a:schemeClr val="tx1"/>
        </a:buClr>
        <a:buFont typeface="Lucida Sans" panose="020B0602030504020204" pitchFamily="34" charset="0"/>
        <a:buChar char=""/>
        <a:defRPr sz="2000" kern="1200">
          <a:solidFill>
            <a:schemeClr val="tx1"/>
          </a:solidFill>
          <a:latin typeface="Arial" charset="0"/>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sp3d prstMaterial="softEdge">
              <a:bevelT w="38100" h="38100"/>
            </a:sp3d>
          </a:bodyPr>
          <a:lstStyle/>
          <a:p>
            <a:pPr>
              <a:defRPr/>
            </a:pPr>
            <a:r>
              <a:rPr lang="en-US" sz="2200" dirty="0">
                <a:effectLst/>
                <a:latin typeface="+mj-lt"/>
              </a:rPr>
              <a:t>ECN2102 macroeconomics (3 Credits/5 ECTS) </a:t>
            </a:r>
            <a:br>
              <a:rPr lang="en-US" dirty="0">
                <a:latin typeface="+mj-lt"/>
              </a:rPr>
            </a:br>
            <a:r>
              <a:rPr lang="en-US" cap="small" dirty="0">
                <a:latin typeface="+mj-lt"/>
              </a:rPr>
              <a:t>Training (Chapter 9)</a:t>
            </a:r>
            <a:endParaRPr lang="en-US" sz="3900" cap="small" dirty="0">
              <a:latin typeface="+mj-lt"/>
            </a:endParaRPr>
          </a:p>
        </p:txBody>
      </p:sp>
      <p:sp>
        <p:nvSpPr>
          <p:cNvPr id="2051" name="Rectangle 3"/>
          <p:cNvSpPr>
            <a:spLocks noGrp="1" noChangeArrowheads="1"/>
          </p:cNvSpPr>
          <p:nvPr>
            <p:ph type="subTitle" idx="1"/>
          </p:nvPr>
        </p:nvSpPr>
        <p:spPr>
          <a:xfrm>
            <a:off x="1357313" y="4000500"/>
            <a:ext cx="6400800" cy="1752600"/>
          </a:xfrm>
        </p:spPr>
        <p:txBody>
          <a:bodyPr/>
          <a:lstStyle/>
          <a:p>
            <a:pPr eaLnBrk="1" hangingPunct="1"/>
            <a:r>
              <a:rPr lang="en-US" altLang="en-US" dirty="0">
                <a:latin typeface="Arial" panose="020B0604020202020204" pitchFamily="34" charset="0"/>
              </a:rPr>
              <a:t>Week 10 (Session 24)</a:t>
            </a:r>
          </a:p>
          <a:p>
            <a:pPr eaLnBrk="1" hangingPunct="1"/>
            <a:endParaRPr lang="en-US" altLang="en-US" dirty="0">
              <a:latin typeface="Arial" panose="020B0604020202020204" pitchFamily="34" charset="0"/>
            </a:endParaRPr>
          </a:p>
          <a:p>
            <a:pPr eaLnBrk="1" hangingPunct="1"/>
            <a:r>
              <a:rPr lang="en-US" altLang="en-US" dirty="0">
                <a:latin typeface="Arial" panose="020B0604020202020204" pitchFamily="34" charset="0"/>
              </a:rPr>
              <a:t>Instructor: Eldar Madumarov</a:t>
            </a:r>
          </a:p>
        </p:txBody>
      </p:sp>
      <p:sp>
        <p:nvSpPr>
          <p:cNvPr id="2052" name="TextBox 3"/>
          <p:cNvSpPr txBox="1">
            <a:spLocks noChangeArrowheads="1"/>
          </p:cNvSpPr>
          <p:nvPr/>
        </p:nvSpPr>
        <p:spPr bwMode="auto">
          <a:xfrm>
            <a:off x="5000625" y="6072188"/>
            <a:ext cx="37861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dirty="0"/>
              <a:t>October 20, 2025</a:t>
            </a:r>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9)</a:t>
            </a:r>
          </a:p>
        </p:txBody>
      </p:sp>
      <p:sp>
        <p:nvSpPr>
          <p:cNvPr id="5123" name="Content Placeholder 2"/>
          <p:cNvSpPr>
            <a:spLocks noGrp="1"/>
          </p:cNvSpPr>
          <p:nvPr>
            <p:ph idx="1"/>
          </p:nvPr>
        </p:nvSpPr>
        <p:spPr/>
        <p:txBody>
          <a:bodyPr/>
          <a:lstStyle/>
          <a:p>
            <a:pPr>
              <a:buNone/>
              <a:defRPr/>
            </a:pPr>
            <a:r>
              <a:rPr lang="en-US" sz="2400" dirty="0"/>
              <a:t>7) If people expect the foreign exchange rate for dollars to rise in the future</a:t>
            </a:r>
          </a:p>
          <a:p>
            <a:pPr>
              <a:buNone/>
              <a:defRPr/>
            </a:pPr>
            <a:r>
              <a:rPr lang="en-US" sz="2400" dirty="0"/>
              <a:t>A) the demand for dollars today increases.</a:t>
            </a:r>
          </a:p>
          <a:p>
            <a:pPr>
              <a:buNone/>
              <a:defRPr/>
            </a:pPr>
            <a:r>
              <a:rPr lang="en-US" sz="2400" dirty="0"/>
              <a:t>B) the demand for dollars today is unaffected.</a:t>
            </a:r>
          </a:p>
          <a:p>
            <a:pPr>
              <a:buNone/>
              <a:defRPr/>
            </a:pPr>
            <a:r>
              <a:rPr lang="en-US" sz="2400" dirty="0"/>
              <a:t>C) the demand for dollars today decreases.</a:t>
            </a:r>
          </a:p>
          <a:p>
            <a:pPr>
              <a:buNone/>
              <a:defRPr/>
            </a:pPr>
            <a:r>
              <a:rPr lang="en-US" sz="2400" dirty="0"/>
              <a:t>D) there is a movement along the demand curve for dollars.</a:t>
            </a:r>
            <a:endParaRPr lang="en-US" sz="2600" dirty="0"/>
          </a:p>
        </p:txBody>
      </p:sp>
      <p:sp>
        <p:nvSpPr>
          <p:cNvPr id="4" name="Date Placeholder 3"/>
          <p:cNvSpPr>
            <a:spLocks noGrp="1"/>
          </p:cNvSpPr>
          <p:nvPr>
            <p:ph type="dt" sz="quarter" idx="10"/>
          </p:nvPr>
        </p:nvSpPr>
        <p:spPr/>
        <p:txBody>
          <a:bodyPr/>
          <a:lstStyle/>
          <a:p>
            <a:pPr>
              <a:defRPr/>
            </a:pPr>
            <a:r>
              <a:rPr lang="en-US"/>
              <a:t>10/20/2025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BFC604CB-D51B-4B14-BC68-3BE158C7A1CA}" type="slidenum">
              <a:rPr kumimoji="0" lang="en-US" altLang="en-US" sz="1200">
                <a:solidFill>
                  <a:srgbClr val="000000"/>
                </a:solidFill>
              </a:rPr>
              <a:pPr eaLnBrk="1" hangingPunct="1"/>
              <a:t>10</a:t>
            </a:fld>
            <a:endParaRPr kumimoji="0" lang="en-US" altLang="en-US" sz="1200">
              <a:solidFill>
                <a:srgbClr val="000000"/>
              </a:solidFill>
            </a:endParaRPr>
          </a:p>
        </p:txBody>
      </p:sp>
    </p:spTree>
    <p:extLst>
      <p:ext uri="{BB962C8B-B14F-4D97-AF65-F5344CB8AC3E}">
        <p14:creationId xmlns:p14="http://schemas.microsoft.com/office/powerpoint/2010/main" val="366555509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1" end="1"/>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9)</a:t>
            </a:r>
          </a:p>
        </p:txBody>
      </p:sp>
      <p:sp>
        <p:nvSpPr>
          <p:cNvPr id="5123" name="Content Placeholder 2"/>
          <p:cNvSpPr>
            <a:spLocks noGrp="1"/>
          </p:cNvSpPr>
          <p:nvPr>
            <p:ph idx="1"/>
          </p:nvPr>
        </p:nvSpPr>
        <p:spPr/>
        <p:txBody>
          <a:bodyPr/>
          <a:lstStyle/>
          <a:p>
            <a:pPr>
              <a:buNone/>
              <a:defRPr/>
            </a:pPr>
            <a:r>
              <a:rPr lang="en-US" sz="2400" dirty="0"/>
              <a:t>8) If a country's central bank does not intervene in the foreign exchange market, the country has</a:t>
            </a:r>
          </a:p>
          <a:p>
            <a:pPr>
              <a:buNone/>
              <a:defRPr/>
            </a:pPr>
            <a:r>
              <a:rPr lang="en-US" sz="2400" dirty="0"/>
              <a:t>A) a flexible exchange rate policy. </a:t>
            </a:r>
          </a:p>
          <a:p>
            <a:pPr>
              <a:buNone/>
              <a:defRPr/>
            </a:pPr>
            <a:r>
              <a:rPr lang="en-US" sz="2400" dirty="0"/>
              <a:t>B) a fixed exchange rate policy.</a:t>
            </a:r>
          </a:p>
          <a:p>
            <a:pPr>
              <a:buNone/>
              <a:defRPr/>
            </a:pPr>
            <a:r>
              <a:rPr lang="en-US" sz="2400" dirty="0"/>
              <a:t>C) a crawling peg exchange rate policy. </a:t>
            </a:r>
          </a:p>
          <a:p>
            <a:pPr>
              <a:buNone/>
              <a:defRPr/>
            </a:pPr>
            <a:r>
              <a:rPr lang="en-US" sz="2400" dirty="0"/>
              <a:t>D) no exchange rate policy.</a:t>
            </a:r>
            <a:endParaRPr lang="en-US" sz="2600" dirty="0"/>
          </a:p>
        </p:txBody>
      </p:sp>
      <p:sp>
        <p:nvSpPr>
          <p:cNvPr id="4" name="Date Placeholder 3"/>
          <p:cNvSpPr>
            <a:spLocks noGrp="1"/>
          </p:cNvSpPr>
          <p:nvPr>
            <p:ph type="dt" sz="quarter" idx="10"/>
          </p:nvPr>
        </p:nvSpPr>
        <p:spPr/>
        <p:txBody>
          <a:bodyPr/>
          <a:lstStyle/>
          <a:p>
            <a:pPr>
              <a:defRPr/>
            </a:pPr>
            <a:r>
              <a:rPr lang="en-US"/>
              <a:t>10/20/2025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BFC604CB-D51B-4B14-BC68-3BE158C7A1CA}" type="slidenum">
              <a:rPr kumimoji="0" lang="en-US" altLang="en-US" sz="1200">
                <a:solidFill>
                  <a:srgbClr val="000000"/>
                </a:solidFill>
              </a:rPr>
              <a:pPr eaLnBrk="1" hangingPunct="1"/>
              <a:t>11</a:t>
            </a:fld>
            <a:endParaRPr kumimoji="0" lang="en-US" altLang="en-US" sz="1200">
              <a:solidFill>
                <a:srgbClr val="000000"/>
              </a:solidFill>
            </a:endParaRPr>
          </a:p>
        </p:txBody>
      </p:sp>
    </p:spTree>
    <p:extLst>
      <p:ext uri="{BB962C8B-B14F-4D97-AF65-F5344CB8AC3E}">
        <p14:creationId xmlns:p14="http://schemas.microsoft.com/office/powerpoint/2010/main" val="401171615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1" end="1"/>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9)</a:t>
            </a:r>
          </a:p>
        </p:txBody>
      </p:sp>
      <p:sp>
        <p:nvSpPr>
          <p:cNvPr id="5123" name="Content Placeholder 2"/>
          <p:cNvSpPr>
            <a:spLocks noGrp="1"/>
          </p:cNvSpPr>
          <p:nvPr>
            <p:ph idx="1"/>
          </p:nvPr>
        </p:nvSpPr>
        <p:spPr/>
        <p:txBody>
          <a:bodyPr/>
          <a:lstStyle/>
          <a:p>
            <a:pPr>
              <a:buNone/>
              <a:defRPr/>
            </a:pPr>
            <a:r>
              <a:rPr lang="en-US" sz="2400" dirty="0"/>
              <a:t>9) If the Fed sells U.S. dollars, the exchange rate</a:t>
            </a:r>
          </a:p>
          <a:p>
            <a:pPr>
              <a:buNone/>
              <a:defRPr/>
            </a:pPr>
            <a:r>
              <a:rPr lang="en-US" sz="2400" dirty="0"/>
              <a:t>A) does not change.</a:t>
            </a:r>
          </a:p>
          <a:p>
            <a:pPr>
              <a:buNone/>
              <a:defRPr/>
            </a:pPr>
            <a:r>
              <a:rPr lang="en-US" sz="2400" dirty="0"/>
              <a:t>B) falls.</a:t>
            </a:r>
          </a:p>
          <a:p>
            <a:pPr>
              <a:buNone/>
              <a:defRPr/>
            </a:pPr>
            <a:r>
              <a:rPr lang="en-US" sz="2400" dirty="0"/>
              <a:t>C) rises.</a:t>
            </a:r>
          </a:p>
          <a:p>
            <a:pPr>
              <a:buNone/>
              <a:defRPr/>
            </a:pPr>
            <a:r>
              <a:rPr lang="en-US" sz="2400" dirty="0"/>
              <a:t>D) changes, but the direction depends on whether the Fed affected the demand for dollars or the supply of dollars.</a:t>
            </a:r>
            <a:endParaRPr lang="en-US" sz="2600" dirty="0"/>
          </a:p>
        </p:txBody>
      </p:sp>
      <p:sp>
        <p:nvSpPr>
          <p:cNvPr id="4" name="Date Placeholder 3"/>
          <p:cNvSpPr>
            <a:spLocks noGrp="1"/>
          </p:cNvSpPr>
          <p:nvPr>
            <p:ph type="dt" sz="quarter" idx="10"/>
          </p:nvPr>
        </p:nvSpPr>
        <p:spPr/>
        <p:txBody>
          <a:bodyPr/>
          <a:lstStyle/>
          <a:p>
            <a:pPr>
              <a:defRPr/>
            </a:pPr>
            <a:r>
              <a:rPr lang="en-US"/>
              <a:t>10/20/2025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BFC604CB-D51B-4B14-BC68-3BE158C7A1CA}" type="slidenum">
              <a:rPr kumimoji="0" lang="en-US" altLang="en-US" sz="1200">
                <a:solidFill>
                  <a:srgbClr val="000000"/>
                </a:solidFill>
              </a:rPr>
              <a:pPr eaLnBrk="1" hangingPunct="1"/>
              <a:t>12</a:t>
            </a:fld>
            <a:endParaRPr kumimoji="0" lang="en-US" altLang="en-US" sz="1200">
              <a:solidFill>
                <a:srgbClr val="000000"/>
              </a:solidFill>
            </a:endParaRPr>
          </a:p>
        </p:txBody>
      </p:sp>
    </p:spTree>
    <p:extLst>
      <p:ext uri="{BB962C8B-B14F-4D97-AF65-F5344CB8AC3E}">
        <p14:creationId xmlns:p14="http://schemas.microsoft.com/office/powerpoint/2010/main" val="390609066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2" end="2"/>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9)</a:t>
            </a:r>
          </a:p>
        </p:txBody>
      </p:sp>
      <p:sp>
        <p:nvSpPr>
          <p:cNvPr id="5123" name="Content Placeholder 2"/>
          <p:cNvSpPr>
            <a:spLocks noGrp="1"/>
          </p:cNvSpPr>
          <p:nvPr>
            <p:ph idx="1"/>
          </p:nvPr>
        </p:nvSpPr>
        <p:spPr/>
        <p:txBody>
          <a:bodyPr/>
          <a:lstStyle/>
          <a:p>
            <a:pPr>
              <a:buNone/>
              <a:defRPr/>
            </a:pPr>
            <a:r>
              <a:rPr lang="en-US" sz="2400" dirty="0"/>
              <a:t>10) Balance of payments accounts include</a:t>
            </a:r>
          </a:p>
          <a:p>
            <a:pPr>
              <a:buNone/>
              <a:defRPr/>
            </a:pPr>
            <a:r>
              <a:rPr lang="en-US" sz="2400" dirty="0"/>
              <a:t>A) the net interest income account. </a:t>
            </a:r>
          </a:p>
          <a:p>
            <a:pPr>
              <a:buNone/>
              <a:defRPr/>
            </a:pPr>
            <a:r>
              <a:rPr lang="en-US" sz="2400" dirty="0"/>
              <a:t>B) the current account.</a:t>
            </a:r>
          </a:p>
          <a:p>
            <a:pPr>
              <a:buNone/>
              <a:defRPr/>
            </a:pPr>
            <a:r>
              <a:rPr lang="en-US" sz="2400" dirty="0"/>
              <a:t>C) Both answers A and B are correct. </a:t>
            </a:r>
          </a:p>
          <a:p>
            <a:pPr>
              <a:buNone/>
              <a:defRPr/>
            </a:pPr>
            <a:r>
              <a:rPr lang="en-US" sz="2400" dirty="0"/>
              <a:t>D) Neither answer A nor B is correct.</a:t>
            </a:r>
            <a:endParaRPr lang="en-US" sz="2600" dirty="0"/>
          </a:p>
        </p:txBody>
      </p:sp>
      <p:sp>
        <p:nvSpPr>
          <p:cNvPr id="4" name="Date Placeholder 3"/>
          <p:cNvSpPr>
            <a:spLocks noGrp="1"/>
          </p:cNvSpPr>
          <p:nvPr>
            <p:ph type="dt" sz="quarter" idx="10"/>
          </p:nvPr>
        </p:nvSpPr>
        <p:spPr/>
        <p:txBody>
          <a:bodyPr/>
          <a:lstStyle/>
          <a:p>
            <a:pPr>
              <a:defRPr/>
            </a:pPr>
            <a:r>
              <a:rPr lang="en-US"/>
              <a:t>10/20/2025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BFC604CB-D51B-4B14-BC68-3BE158C7A1CA}" type="slidenum">
              <a:rPr kumimoji="0" lang="en-US" altLang="en-US" sz="1200">
                <a:solidFill>
                  <a:srgbClr val="000000"/>
                </a:solidFill>
              </a:rPr>
              <a:pPr eaLnBrk="1" hangingPunct="1"/>
              <a:t>13</a:t>
            </a:fld>
            <a:endParaRPr kumimoji="0" lang="en-US" altLang="en-US" sz="1200">
              <a:solidFill>
                <a:srgbClr val="000000"/>
              </a:solidFill>
            </a:endParaRPr>
          </a:p>
        </p:txBody>
      </p:sp>
    </p:spTree>
    <p:extLst>
      <p:ext uri="{BB962C8B-B14F-4D97-AF65-F5344CB8AC3E}">
        <p14:creationId xmlns:p14="http://schemas.microsoft.com/office/powerpoint/2010/main" val="353639797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2" end="2"/>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9)</a:t>
            </a:r>
          </a:p>
        </p:txBody>
      </p:sp>
      <p:sp>
        <p:nvSpPr>
          <p:cNvPr id="5123" name="Content Placeholder 2"/>
          <p:cNvSpPr>
            <a:spLocks noGrp="1"/>
          </p:cNvSpPr>
          <p:nvPr>
            <p:ph idx="1"/>
          </p:nvPr>
        </p:nvSpPr>
        <p:spPr/>
        <p:txBody>
          <a:bodyPr/>
          <a:lstStyle/>
          <a:p>
            <a:pPr>
              <a:buNone/>
              <a:defRPr/>
            </a:pPr>
            <a:r>
              <a:rPr lang="en-US" sz="2400" dirty="0"/>
              <a:t>11) A country's balance of payments accounts records</a:t>
            </a:r>
          </a:p>
          <a:p>
            <a:pPr>
              <a:buNone/>
              <a:defRPr/>
            </a:pPr>
            <a:r>
              <a:rPr lang="en-US" sz="2400" dirty="0"/>
              <a:t>A) the international trading, borrowing, and lending positions of a country over a period of time.</a:t>
            </a:r>
          </a:p>
          <a:p>
            <a:pPr>
              <a:buNone/>
              <a:defRPr/>
            </a:pPr>
            <a:r>
              <a:rPr lang="en-US" sz="2400" dirty="0"/>
              <a:t>B) only official transactions between governments over a period of time.</a:t>
            </a:r>
          </a:p>
          <a:p>
            <a:pPr>
              <a:buNone/>
              <a:defRPr/>
            </a:pPr>
            <a:r>
              <a:rPr lang="en-US" sz="2400" dirty="0"/>
              <a:t>C) the flow of human and non-human capital among countries over a period of time.</a:t>
            </a:r>
          </a:p>
          <a:p>
            <a:pPr>
              <a:buNone/>
              <a:defRPr/>
            </a:pPr>
            <a:r>
              <a:rPr lang="en-US" sz="2400" dirty="0"/>
              <a:t>D) only the goods and services purchases among countries over a period of time.</a:t>
            </a:r>
            <a:endParaRPr lang="en-US" sz="2600" dirty="0"/>
          </a:p>
        </p:txBody>
      </p:sp>
      <p:sp>
        <p:nvSpPr>
          <p:cNvPr id="4" name="Date Placeholder 3"/>
          <p:cNvSpPr>
            <a:spLocks noGrp="1"/>
          </p:cNvSpPr>
          <p:nvPr>
            <p:ph type="dt" sz="quarter" idx="10"/>
          </p:nvPr>
        </p:nvSpPr>
        <p:spPr/>
        <p:txBody>
          <a:bodyPr/>
          <a:lstStyle/>
          <a:p>
            <a:pPr>
              <a:defRPr/>
            </a:pPr>
            <a:r>
              <a:rPr lang="en-US"/>
              <a:t>10/20/2025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BFC604CB-D51B-4B14-BC68-3BE158C7A1CA}" type="slidenum">
              <a:rPr kumimoji="0" lang="en-US" altLang="en-US" sz="1200">
                <a:solidFill>
                  <a:srgbClr val="000000"/>
                </a:solidFill>
              </a:rPr>
              <a:pPr eaLnBrk="1" hangingPunct="1"/>
              <a:t>14</a:t>
            </a:fld>
            <a:endParaRPr kumimoji="0" lang="en-US" altLang="en-US" sz="1200">
              <a:solidFill>
                <a:srgbClr val="000000"/>
              </a:solidFill>
            </a:endParaRPr>
          </a:p>
        </p:txBody>
      </p:sp>
    </p:spTree>
    <p:extLst>
      <p:ext uri="{BB962C8B-B14F-4D97-AF65-F5344CB8AC3E}">
        <p14:creationId xmlns:p14="http://schemas.microsoft.com/office/powerpoint/2010/main" val="282494804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1" end="1"/>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9)</a:t>
            </a:r>
          </a:p>
        </p:txBody>
      </p:sp>
      <p:sp>
        <p:nvSpPr>
          <p:cNvPr id="5123" name="Content Placeholder 2"/>
          <p:cNvSpPr>
            <a:spLocks noGrp="1"/>
          </p:cNvSpPr>
          <p:nvPr>
            <p:ph idx="1"/>
          </p:nvPr>
        </p:nvSpPr>
        <p:spPr/>
        <p:txBody>
          <a:bodyPr/>
          <a:lstStyle/>
          <a:p>
            <a:pPr>
              <a:buNone/>
              <a:defRPr/>
            </a:pPr>
            <a:r>
              <a:rPr lang="en-US" sz="2400" dirty="0"/>
              <a:t>12) The account that records the receipts from the exports of goods and services sold abroad, the payments for imports of goods and services from abroad, net interest income paid abroad, and net transfers is the</a:t>
            </a:r>
          </a:p>
          <a:p>
            <a:pPr>
              <a:buNone/>
              <a:defRPr/>
            </a:pPr>
            <a:r>
              <a:rPr lang="en-US" sz="2400" dirty="0"/>
              <a:t>A) international capital account. </a:t>
            </a:r>
          </a:p>
          <a:p>
            <a:pPr>
              <a:buNone/>
              <a:defRPr/>
            </a:pPr>
            <a:r>
              <a:rPr lang="en-US" sz="2400" dirty="0"/>
              <a:t>B) capital and financial account.</a:t>
            </a:r>
          </a:p>
          <a:p>
            <a:pPr>
              <a:buNone/>
              <a:defRPr/>
            </a:pPr>
            <a:r>
              <a:rPr lang="en-US" sz="2400" dirty="0"/>
              <a:t>C) current account. </a:t>
            </a:r>
          </a:p>
          <a:p>
            <a:pPr>
              <a:buNone/>
              <a:defRPr/>
            </a:pPr>
            <a:r>
              <a:rPr lang="en-US" sz="2400" dirty="0"/>
              <a:t>D) official settlements account.</a:t>
            </a:r>
            <a:endParaRPr lang="en-US" sz="2600" dirty="0"/>
          </a:p>
        </p:txBody>
      </p:sp>
      <p:sp>
        <p:nvSpPr>
          <p:cNvPr id="4" name="Date Placeholder 3"/>
          <p:cNvSpPr>
            <a:spLocks noGrp="1"/>
          </p:cNvSpPr>
          <p:nvPr>
            <p:ph type="dt" sz="quarter" idx="10"/>
          </p:nvPr>
        </p:nvSpPr>
        <p:spPr/>
        <p:txBody>
          <a:bodyPr/>
          <a:lstStyle/>
          <a:p>
            <a:pPr>
              <a:defRPr/>
            </a:pPr>
            <a:r>
              <a:rPr lang="en-US"/>
              <a:t>10/20/2025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BFC604CB-D51B-4B14-BC68-3BE158C7A1CA}" type="slidenum">
              <a:rPr kumimoji="0" lang="en-US" altLang="en-US" sz="1200">
                <a:solidFill>
                  <a:srgbClr val="000000"/>
                </a:solidFill>
              </a:rPr>
              <a:pPr eaLnBrk="1" hangingPunct="1"/>
              <a:t>15</a:t>
            </a:fld>
            <a:endParaRPr kumimoji="0" lang="en-US" altLang="en-US" sz="1200">
              <a:solidFill>
                <a:srgbClr val="000000"/>
              </a:solidFill>
            </a:endParaRPr>
          </a:p>
        </p:txBody>
      </p:sp>
    </p:spTree>
    <p:extLst>
      <p:ext uri="{BB962C8B-B14F-4D97-AF65-F5344CB8AC3E}">
        <p14:creationId xmlns:p14="http://schemas.microsoft.com/office/powerpoint/2010/main" val="252434630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3" end="3"/>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9)</a:t>
            </a:r>
          </a:p>
        </p:txBody>
      </p:sp>
      <p:sp>
        <p:nvSpPr>
          <p:cNvPr id="5123" name="Content Placeholder 2"/>
          <p:cNvSpPr>
            <a:spLocks noGrp="1"/>
          </p:cNvSpPr>
          <p:nvPr>
            <p:ph idx="1"/>
          </p:nvPr>
        </p:nvSpPr>
        <p:spPr/>
        <p:txBody>
          <a:bodyPr/>
          <a:lstStyle/>
          <a:p>
            <a:pPr>
              <a:buNone/>
              <a:defRPr/>
            </a:pPr>
            <a:r>
              <a:rPr lang="en-US" sz="2400" dirty="0"/>
              <a:t>13) The account that records foreign investment in the United States minus U.S. investment abroad is the</a:t>
            </a:r>
          </a:p>
          <a:p>
            <a:pPr>
              <a:buNone/>
              <a:defRPr/>
            </a:pPr>
            <a:r>
              <a:rPr lang="en-US" sz="2400" dirty="0"/>
              <a:t>A) official settlements account. </a:t>
            </a:r>
          </a:p>
          <a:p>
            <a:pPr>
              <a:buNone/>
              <a:defRPr/>
            </a:pPr>
            <a:r>
              <a:rPr lang="en-US" sz="2400" dirty="0"/>
              <a:t>B) capital and financial account.</a:t>
            </a:r>
          </a:p>
          <a:p>
            <a:pPr>
              <a:buNone/>
              <a:defRPr/>
            </a:pPr>
            <a:r>
              <a:rPr lang="en-US" sz="2400" dirty="0"/>
              <a:t>C) current account. </a:t>
            </a:r>
          </a:p>
          <a:p>
            <a:pPr>
              <a:buNone/>
              <a:defRPr/>
            </a:pPr>
            <a:r>
              <a:rPr lang="en-US" sz="2400" dirty="0"/>
              <a:t>D) U.S. official reserves account.</a:t>
            </a:r>
            <a:endParaRPr lang="en-US" sz="2600" dirty="0"/>
          </a:p>
        </p:txBody>
      </p:sp>
      <p:sp>
        <p:nvSpPr>
          <p:cNvPr id="4" name="Date Placeholder 3"/>
          <p:cNvSpPr>
            <a:spLocks noGrp="1"/>
          </p:cNvSpPr>
          <p:nvPr>
            <p:ph type="dt" sz="quarter" idx="10"/>
          </p:nvPr>
        </p:nvSpPr>
        <p:spPr/>
        <p:txBody>
          <a:bodyPr/>
          <a:lstStyle/>
          <a:p>
            <a:pPr>
              <a:defRPr/>
            </a:pPr>
            <a:r>
              <a:rPr lang="en-US"/>
              <a:t>10/20/2025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BFC604CB-D51B-4B14-BC68-3BE158C7A1CA}" type="slidenum">
              <a:rPr kumimoji="0" lang="en-US" altLang="en-US" sz="1200">
                <a:solidFill>
                  <a:srgbClr val="000000"/>
                </a:solidFill>
              </a:rPr>
              <a:pPr eaLnBrk="1" hangingPunct="1"/>
              <a:t>16</a:t>
            </a:fld>
            <a:endParaRPr kumimoji="0" lang="en-US" altLang="en-US" sz="1200">
              <a:solidFill>
                <a:srgbClr val="000000"/>
              </a:solidFill>
            </a:endParaRPr>
          </a:p>
        </p:txBody>
      </p:sp>
    </p:spTree>
    <p:extLst>
      <p:ext uri="{BB962C8B-B14F-4D97-AF65-F5344CB8AC3E}">
        <p14:creationId xmlns:p14="http://schemas.microsoft.com/office/powerpoint/2010/main" val="82650229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2" end="2"/>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9)</a:t>
            </a:r>
          </a:p>
        </p:txBody>
      </p:sp>
      <p:sp>
        <p:nvSpPr>
          <p:cNvPr id="5123" name="Content Placeholder 2"/>
          <p:cNvSpPr>
            <a:spLocks noGrp="1"/>
          </p:cNvSpPr>
          <p:nvPr>
            <p:ph idx="1"/>
          </p:nvPr>
        </p:nvSpPr>
        <p:spPr/>
        <p:txBody>
          <a:bodyPr/>
          <a:lstStyle/>
          <a:p>
            <a:pPr>
              <a:buNone/>
              <a:defRPr/>
            </a:pPr>
            <a:r>
              <a:rPr lang="en-US" sz="2400" dirty="0"/>
              <a:t>14) If the U.S. current account balance is -$500 billion and the capital and financial account balance is +$510 billion</a:t>
            </a:r>
          </a:p>
          <a:p>
            <a:pPr>
              <a:buNone/>
              <a:defRPr/>
            </a:pPr>
            <a:r>
              <a:rPr lang="en-US" sz="2400" dirty="0"/>
              <a:t>A) the U.S. official settlements account balance is $10 billion.</a:t>
            </a:r>
          </a:p>
          <a:p>
            <a:pPr>
              <a:buNone/>
              <a:defRPr/>
            </a:pPr>
            <a:r>
              <a:rPr lang="en-US" sz="2400" dirty="0"/>
              <a:t>B) foreign investment in the United States is smaller than the U.S. investment abroad.</a:t>
            </a:r>
          </a:p>
          <a:p>
            <a:pPr>
              <a:buNone/>
              <a:defRPr/>
            </a:pPr>
            <a:r>
              <a:rPr lang="en-US" sz="2400" dirty="0"/>
              <a:t>C) U.S. exports are greater than U.S. imports.</a:t>
            </a:r>
          </a:p>
          <a:p>
            <a:pPr>
              <a:buNone/>
              <a:defRPr/>
            </a:pPr>
            <a:r>
              <a:rPr lang="en-US" sz="2400" dirty="0"/>
              <a:t>D) the U.S. government's holdings of foreign currency increases by $10 billion.</a:t>
            </a:r>
            <a:endParaRPr lang="en-US" sz="2600" dirty="0"/>
          </a:p>
        </p:txBody>
      </p:sp>
      <p:sp>
        <p:nvSpPr>
          <p:cNvPr id="4" name="Date Placeholder 3"/>
          <p:cNvSpPr>
            <a:spLocks noGrp="1"/>
          </p:cNvSpPr>
          <p:nvPr>
            <p:ph type="dt" sz="quarter" idx="10"/>
          </p:nvPr>
        </p:nvSpPr>
        <p:spPr/>
        <p:txBody>
          <a:bodyPr/>
          <a:lstStyle/>
          <a:p>
            <a:pPr>
              <a:defRPr/>
            </a:pPr>
            <a:r>
              <a:rPr lang="en-US"/>
              <a:t>10/20/2025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BFC604CB-D51B-4B14-BC68-3BE158C7A1CA}" type="slidenum">
              <a:rPr kumimoji="0" lang="en-US" altLang="en-US" sz="1200">
                <a:solidFill>
                  <a:srgbClr val="000000"/>
                </a:solidFill>
              </a:rPr>
              <a:pPr eaLnBrk="1" hangingPunct="1"/>
              <a:t>17</a:t>
            </a:fld>
            <a:endParaRPr kumimoji="0" lang="en-US" altLang="en-US" sz="1200">
              <a:solidFill>
                <a:srgbClr val="000000"/>
              </a:solidFill>
            </a:endParaRPr>
          </a:p>
        </p:txBody>
      </p:sp>
    </p:spTree>
    <p:extLst>
      <p:ext uri="{BB962C8B-B14F-4D97-AF65-F5344CB8AC3E}">
        <p14:creationId xmlns:p14="http://schemas.microsoft.com/office/powerpoint/2010/main" val="261431316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4" end="4"/>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9)</a:t>
            </a:r>
          </a:p>
        </p:txBody>
      </p:sp>
      <p:sp>
        <p:nvSpPr>
          <p:cNvPr id="5123" name="Content Placeholder 2"/>
          <p:cNvSpPr>
            <a:spLocks noGrp="1"/>
          </p:cNvSpPr>
          <p:nvPr>
            <p:ph idx="1"/>
          </p:nvPr>
        </p:nvSpPr>
        <p:spPr/>
        <p:txBody>
          <a:bodyPr/>
          <a:lstStyle/>
          <a:p>
            <a:pPr>
              <a:buNone/>
              <a:defRPr/>
            </a:pPr>
            <a:r>
              <a:rPr lang="en-US" sz="2400" dirty="0"/>
              <a:t>15) If a country is currently lending more to the rest of the world than it is borrowing from the rest of the world, the country is a</a:t>
            </a:r>
          </a:p>
          <a:p>
            <a:pPr>
              <a:buNone/>
              <a:defRPr/>
            </a:pPr>
            <a:r>
              <a:rPr lang="en-US" sz="2400" dirty="0"/>
              <a:t>A) debtor nation. </a:t>
            </a:r>
          </a:p>
          <a:p>
            <a:pPr>
              <a:buNone/>
              <a:defRPr/>
            </a:pPr>
            <a:r>
              <a:rPr lang="en-US" sz="2400" dirty="0"/>
              <a:t>B) net lender. </a:t>
            </a:r>
          </a:p>
          <a:p>
            <a:pPr>
              <a:buNone/>
              <a:defRPr/>
            </a:pPr>
            <a:r>
              <a:rPr lang="en-US" sz="2400" dirty="0"/>
              <a:t>C) creditor nation. </a:t>
            </a:r>
          </a:p>
          <a:p>
            <a:pPr>
              <a:buNone/>
              <a:defRPr/>
            </a:pPr>
            <a:r>
              <a:rPr lang="en-US" sz="2400" dirty="0"/>
              <a:t>D) net borrower.</a:t>
            </a:r>
            <a:endParaRPr lang="en-US" sz="2600" dirty="0"/>
          </a:p>
        </p:txBody>
      </p:sp>
      <p:sp>
        <p:nvSpPr>
          <p:cNvPr id="4" name="Date Placeholder 3"/>
          <p:cNvSpPr>
            <a:spLocks noGrp="1"/>
          </p:cNvSpPr>
          <p:nvPr>
            <p:ph type="dt" sz="quarter" idx="10"/>
          </p:nvPr>
        </p:nvSpPr>
        <p:spPr/>
        <p:txBody>
          <a:bodyPr/>
          <a:lstStyle/>
          <a:p>
            <a:pPr>
              <a:defRPr/>
            </a:pPr>
            <a:r>
              <a:rPr lang="en-US"/>
              <a:t>10/20/2025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BFC604CB-D51B-4B14-BC68-3BE158C7A1CA}" type="slidenum">
              <a:rPr kumimoji="0" lang="en-US" altLang="en-US" sz="1200">
                <a:solidFill>
                  <a:srgbClr val="000000"/>
                </a:solidFill>
              </a:rPr>
              <a:pPr eaLnBrk="1" hangingPunct="1"/>
              <a:t>18</a:t>
            </a:fld>
            <a:endParaRPr kumimoji="0" lang="en-US" altLang="en-US" sz="1200">
              <a:solidFill>
                <a:srgbClr val="000000"/>
              </a:solidFill>
            </a:endParaRPr>
          </a:p>
        </p:txBody>
      </p:sp>
    </p:spTree>
    <p:extLst>
      <p:ext uri="{BB962C8B-B14F-4D97-AF65-F5344CB8AC3E}">
        <p14:creationId xmlns:p14="http://schemas.microsoft.com/office/powerpoint/2010/main" val="102554724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2" end="2"/>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Outline</a:t>
            </a:r>
          </a:p>
        </p:txBody>
      </p:sp>
      <p:sp>
        <p:nvSpPr>
          <p:cNvPr id="3075" name="Content Placeholder 2"/>
          <p:cNvSpPr>
            <a:spLocks noGrp="1"/>
          </p:cNvSpPr>
          <p:nvPr>
            <p:ph idx="1"/>
          </p:nvPr>
        </p:nvSpPr>
        <p:spPr/>
        <p:txBody>
          <a:bodyPr/>
          <a:lstStyle/>
          <a:p>
            <a:pPr marL="650875" indent="-514350">
              <a:buFont typeface="Wingdings" panose="05000000000000000000" pitchFamily="2" charset="2"/>
              <a:buChar char="§"/>
            </a:pPr>
            <a:r>
              <a:rPr lang="en-US" altLang="en-US" sz="2600" dirty="0">
                <a:latin typeface="Arial" panose="020B0604020202020204" pitchFamily="34" charset="0"/>
              </a:rPr>
              <a:t>Training (Chapter 9)</a:t>
            </a:r>
          </a:p>
        </p:txBody>
      </p:sp>
      <p:sp>
        <p:nvSpPr>
          <p:cNvPr id="4" name="Date Placeholder 3"/>
          <p:cNvSpPr>
            <a:spLocks noGrp="1"/>
          </p:cNvSpPr>
          <p:nvPr>
            <p:ph type="dt" sz="quarter" idx="10"/>
          </p:nvPr>
        </p:nvSpPr>
        <p:spPr/>
        <p:txBody>
          <a:bodyPr/>
          <a:lstStyle/>
          <a:p>
            <a:pPr>
              <a:defRPr/>
            </a:pPr>
            <a:r>
              <a:rPr lang="en-US"/>
              <a:t>10/20/2025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BE424DF5-1CBE-4C12-87AA-BB4B1604447B}" type="slidenum">
              <a:rPr kumimoji="0" lang="en-US" altLang="en-US" sz="1200">
                <a:solidFill>
                  <a:srgbClr val="000000"/>
                </a:solidFill>
              </a:rPr>
              <a:pPr eaLnBrk="1" hangingPunct="1"/>
              <a:t>2</a:t>
            </a:fld>
            <a:endParaRPr kumimoji="0" lang="en-US" altLang="en-US" sz="1200">
              <a:solidFill>
                <a:srgbClr val="000000"/>
              </a:solidFill>
            </a:endParaRP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9)</a:t>
            </a:r>
          </a:p>
        </p:txBody>
      </p:sp>
      <p:sp>
        <p:nvSpPr>
          <p:cNvPr id="5123" name="Content Placeholder 2"/>
          <p:cNvSpPr>
            <a:spLocks noGrp="1"/>
          </p:cNvSpPr>
          <p:nvPr>
            <p:ph idx="1"/>
          </p:nvPr>
        </p:nvSpPr>
        <p:spPr/>
        <p:txBody>
          <a:bodyPr/>
          <a:lstStyle/>
          <a:p>
            <a:pPr>
              <a:buNone/>
              <a:defRPr/>
            </a:pPr>
            <a:r>
              <a:rPr lang="en-US" sz="2400" dirty="0"/>
              <a:t>1) The exchange rate is the</a:t>
            </a:r>
          </a:p>
          <a:p>
            <a:pPr>
              <a:buNone/>
              <a:defRPr/>
            </a:pPr>
            <a:r>
              <a:rPr lang="en-US" sz="2400" dirty="0"/>
              <a:t>A) price of one country's currency expressed in terms of another country's currency.</a:t>
            </a:r>
          </a:p>
          <a:p>
            <a:pPr>
              <a:buNone/>
              <a:defRPr/>
            </a:pPr>
            <a:r>
              <a:rPr lang="en-US" sz="2400" dirty="0"/>
              <a:t>B) opportunity cost of pursuing a nation's comparative advantage.</a:t>
            </a:r>
          </a:p>
          <a:p>
            <a:pPr>
              <a:buNone/>
              <a:defRPr/>
            </a:pPr>
            <a:r>
              <a:rPr lang="en-US" sz="2400" dirty="0"/>
              <a:t>C) ratio between imports and exports.</a:t>
            </a:r>
          </a:p>
          <a:p>
            <a:pPr>
              <a:buNone/>
              <a:defRPr/>
            </a:pPr>
            <a:r>
              <a:rPr lang="en-US" sz="2400" dirty="0"/>
              <a:t>D) interest rate that is charged on risk-free international capital flows.</a:t>
            </a:r>
            <a:endParaRPr lang="en-US" sz="2600" dirty="0"/>
          </a:p>
        </p:txBody>
      </p:sp>
      <p:sp>
        <p:nvSpPr>
          <p:cNvPr id="4" name="Date Placeholder 3"/>
          <p:cNvSpPr>
            <a:spLocks noGrp="1"/>
          </p:cNvSpPr>
          <p:nvPr>
            <p:ph type="dt" sz="quarter" idx="10"/>
          </p:nvPr>
        </p:nvSpPr>
        <p:spPr/>
        <p:txBody>
          <a:bodyPr/>
          <a:lstStyle/>
          <a:p>
            <a:pPr>
              <a:defRPr/>
            </a:pPr>
            <a:r>
              <a:rPr lang="en-US"/>
              <a:t>10/20/2025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BFC604CB-D51B-4B14-BC68-3BE158C7A1CA}" type="slidenum">
              <a:rPr kumimoji="0" lang="en-US" altLang="en-US" sz="1200">
                <a:solidFill>
                  <a:srgbClr val="000000"/>
                </a:solidFill>
              </a:rPr>
              <a:pPr eaLnBrk="1" hangingPunct="1"/>
              <a:t>3</a:t>
            </a:fld>
            <a:endParaRPr kumimoji="0" lang="en-US" altLang="en-US" sz="120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1" end="1"/>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9)</a:t>
            </a:r>
          </a:p>
        </p:txBody>
      </p:sp>
      <p:sp>
        <p:nvSpPr>
          <p:cNvPr id="5123" name="Content Placeholder 2"/>
          <p:cNvSpPr>
            <a:spLocks noGrp="1"/>
          </p:cNvSpPr>
          <p:nvPr>
            <p:ph idx="1"/>
          </p:nvPr>
        </p:nvSpPr>
        <p:spPr/>
        <p:txBody>
          <a:bodyPr/>
          <a:lstStyle/>
          <a:p>
            <a:pPr>
              <a:buNone/>
              <a:defRPr/>
            </a:pPr>
            <a:r>
              <a:rPr lang="en-US" sz="2400" dirty="0"/>
              <a:t>2) A decrease in the value of a currency in terms of other currencies is known as</a:t>
            </a:r>
          </a:p>
          <a:p>
            <a:pPr>
              <a:buNone/>
              <a:defRPr/>
            </a:pPr>
            <a:r>
              <a:rPr lang="en-US" sz="2400" dirty="0"/>
              <a:t>A) a par value. </a:t>
            </a:r>
          </a:p>
          <a:p>
            <a:pPr>
              <a:buNone/>
              <a:defRPr/>
            </a:pPr>
            <a:r>
              <a:rPr lang="en-US" sz="2400" dirty="0"/>
              <a:t>B) a gold point.</a:t>
            </a:r>
          </a:p>
          <a:p>
            <a:pPr>
              <a:buNone/>
              <a:defRPr/>
            </a:pPr>
            <a:r>
              <a:rPr lang="en-US" sz="2400" dirty="0"/>
              <a:t>C) an appreciation. </a:t>
            </a:r>
          </a:p>
          <a:p>
            <a:pPr>
              <a:buNone/>
              <a:defRPr/>
            </a:pPr>
            <a:r>
              <a:rPr lang="en-US" sz="2400" dirty="0"/>
              <a:t>D) a depreciation.</a:t>
            </a:r>
            <a:endParaRPr lang="en-US" sz="2600" dirty="0"/>
          </a:p>
        </p:txBody>
      </p:sp>
      <p:sp>
        <p:nvSpPr>
          <p:cNvPr id="4" name="Date Placeholder 3"/>
          <p:cNvSpPr>
            <a:spLocks noGrp="1"/>
          </p:cNvSpPr>
          <p:nvPr>
            <p:ph type="dt" sz="quarter" idx="10"/>
          </p:nvPr>
        </p:nvSpPr>
        <p:spPr/>
        <p:txBody>
          <a:bodyPr/>
          <a:lstStyle/>
          <a:p>
            <a:pPr>
              <a:defRPr/>
            </a:pPr>
            <a:r>
              <a:rPr lang="en-US"/>
              <a:t>10/20/2025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BFC604CB-D51B-4B14-BC68-3BE158C7A1CA}" type="slidenum">
              <a:rPr kumimoji="0" lang="en-US" altLang="en-US" sz="1200">
                <a:solidFill>
                  <a:srgbClr val="000000"/>
                </a:solidFill>
              </a:rPr>
              <a:pPr eaLnBrk="1" hangingPunct="1"/>
              <a:t>4</a:t>
            </a:fld>
            <a:endParaRPr kumimoji="0" lang="en-US" altLang="en-US" sz="1200">
              <a:solidFill>
                <a:srgbClr val="000000"/>
              </a:solidFill>
            </a:endParaRPr>
          </a:p>
        </p:txBody>
      </p:sp>
    </p:spTree>
    <p:extLst>
      <p:ext uri="{BB962C8B-B14F-4D97-AF65-F5344CB8AC3E}">
        <p14:creationId xmlns:p14="http://schemas.microsoft.com/office/powerpoint/2010/main" val="56140273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4" end="4"/>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9)</a:t>
            </a:r>
          </a:p>
        </p:txBody>
      </p:sp>
      <p:sp>
        <p:nvSpPr>
          <p:cNvPr id="5123" name="Content Placeholder 2"/>
          <p:cNvSpPr>
            <a:spLocks noGrp="1"/>
          </p:cNvSpPr>
          <p:nvPr>
            <p:ph idx="1"/>
          </p:nvPr>
        </p:nvSpPr>
        <p:spPr/>
        <p:txBody>
          <a:bodyPr/>
          <a:lstStyle/>
          <a:p>
            <a:pPr marL="650875" indent="-514350">
              <a:buFont typeface="Lucida Sans" panose="020B0602030504020204" pitchFamily="34" charset="0"/>
              <a:buNone/>
              <a:defRPr/>
            </a:pPr>
            <a:r>
              <a:rPr lang="en-US" sz="2600" dirty="0"/>
              <a:t>	</a:t>
            </a:r>
          </a:p>
        </p:txBody>
      </p:sp>
      <p:sp>
        <p:nvSpPr>
          <p:cNvPr id="4" name="Date Placeholder 3"/>
          <p:cNvSpPr>
            <a:spLocks noGrp="1"/>
          </p:cNvSpPr>
          <p:nvPr>
            <p:ph type="dt" sz="quarter" idx="10"/>
          </p:nvPr>
        </p:nvSpPr>
        <p:spPr/>
        <p:txBody>
          <a:bodyPr/>
          <a:lstStyle/>
          <a:p>
            <a:pPr>
              <a:defRPr/>
            </a:pPr>
            <a:r>
              <a:rPr lang="en-US"/>
              <a:t>10/20/2025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BFC604CB-D51B-4B14-BC68-3BE158C7A1CA}" type="slidenum">
              <a:rPr kumimoji="0" lang="en-US" altLang="en-US" sz="1200">
                <a:solidFill>
                  <a:srgbClr val="000000"/>
                </a:solidFill>
              </a:rPr>
              <a:pPr eaLnBrk="1" hangingPunct="1"/>
              <a:t>5</a:t>
            </a:fld>
            <a:endParaRPr kumimoji="0" lang="en-US" altLang="en-US" sz="1200">
              <a:solidFill>
                <a:srgbClr val="000000"/>
              </a:solidFill>
            </a:endParaRPr>
          </a:p>
        </p:txBody>
      </p:sp>
      <p:pic>
        <p:nvPicPr>
          <p:cNvPr id="3" name="Picture 2"/>
          <p:cNvPicPr>
            <a:picLocks noChangeAspect="1"/>
          </p:cNvPicPr>
          <p:nvPr/>
        </p:nvPicPr>
        <p:blipFill>
          <a:blip r:embed="rId3"/>
          <a:stretch>
            <a:fillRect/>
          </a:stretch>
        </p:blipFill>
        <p:spPr>
          <a:xfrm>
            <a:off x="255324" y="2060849"/>
            <a:ext cx="8417513" cy="2808312"/>
          </a:xfrm>
          <a:prstGeom prst="rect">
            <a:avLst/>
          </a:prstGeom>
        </p:spPr>
      </p:pic>
    </p:spTree>
    <p:extLst>
      <p:ext uri="{BB962C8B-B14F-4D97-AF65-F5344CB8AC3E}">
        <p14:creationId xmlns:p14="http://schemas.microsoft.com/office/powerpoint/2010/main" val="1834190033"/>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9)</a:t>
            </a:r>
          </a:p>
        </p:txBody>
      </p:sp>
      <p:sp>
        <p:nvSpPr>
          <p:cNvPr id="5123" name="Content Placeholder 2"/>
          <p:cNvSpPr>
            <a:spLocks noGrp="1"/>
          </p:cNvSpPr>
          <p:nvPr>
            <p:ph idx="1"/>
          </p:nvPr>
        </p:nvSpPr>
        <p:spPr/>
        <p:txBody>
          <a:bodyPr/>
          <a:lstStyle/>
          <a:p>
            <a:pPr>
              <a:buNone/>
              <a:defRPr/>
            </a:pPr>
            <a:r>
              <a:rPr lang="en-US" sz="2400" dirty="0"/>
              <a:t>3) The table above shows the exchange rates between various currencies and the U.S. dollar. Between 2015 and 2016, the U.S. dollar ________ against the Euro and ________ against the Japanese yen.</a:t>
            </a:r>
          </a:p>
          <a:p>
            <a:pPr>
              <a:buNone/>
              <a:defRPr/>
            </a:pPr>
            <a:r>
              <a:rPr lang="en-US" sz="2400" dirty="0"/>
              <a:t>A) depreciated; appreciated </a:t>
            </a:r>
          </a:p>
          <a:p>
            <a:pPr>
              <a:buNone/>
              <a:defRPr/>
            </a:pPr>
            <a:r>
              <a:rPr lang="en-US" sz="2400" dirty="0"/>
              <a:t>B) appreciated; appreciated</a:t>
            </a:r>
          </a:p>
          <a:p>
            <a:pPr>
              <a:buNone/>
              <a:defRPr/>
            </a:pPr>
            <a:r>
              <a:rPr lang="en-US" sz="2400" dirty="0"/>
              <a:t>C) appreciated; depreciated </a:t>
            </a:r>
          </a:p>
          <a:p>
            <a:pPr>
              <a:buNone/>
              <a:defRPr/>
            </a:pPr>
            <a:r>
              <a:rPr lang="en-US" sz="2400" dirty="0"/>
              <a:t>D) depreciated; depreciated</a:t>
            </a:r>
            <a:endParaRPr lang="en-US" sz="2600" dirty="0"/>
          </a:p>
        </p:txBody>
      </p:sp>
      <p:sp>
        <p:nvSpPr>
          <p:cNvPr id="4" name="Date Placeholder 3"/>
          <p:cNvSpPr>
            <a:spLocks noGrp="1"/>
          </p:cNvSpPr>
          <p:nvPr>
            <p:ph type="dt" sz="quarter" idx="10"/>
          </p:nvPr>
        </p:nvSpPr>
        <p:spPr/>
        <p:txBody>
          <a:bodyPr/>
          <a:lstStyle/>
          <a:p>
            <a:pPr>
              <a:defRPr/>
            </a:pPr>
            <a:r>
              <a:rPr lang="en-US"/>
              <a:t>10/20/2025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BFC604CB-D51B-4B14-BC68-3BE158C7A1CA}" type="slidenum">
              <a:rPr kumimoji="0" lang="en-US" altLang="en-US" sz="1200">
                <a:solidFill>
                  <a:srgbClr val="000000"/>
                </a:solidFill>
              </a:rPr>
              <a:pPr eaLnBrk="1" hangingPunct="1"/>
              <a:t>6</a:t>
            </a:fld>
            <a:endParaRPr kumimoji="0" lang="en-US" altLang="en-US" sz="1200">
              <a:solidFill>
                <a:srgbClr val="000000"/>
              </a:solidFill>
            </a:endParaRPr>
          </a:p>
        </p:txBody>
      </p:sp>
    </p:spTree>
    <p:extLst>
      <p:ext uri="{BB962C8B-B14F-4D97-AF65-F5344CB8AC3E}">
        <p14:creationId xmlns:p14="http://schemas.microsoft.com/office/powerpoint/2010/main" val="248593375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2" end="2"/>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9)</a:t>
            </a:r>
          </a:p>
        </p:txBody>
      </p:sp>
      <p:sp>
        <p:nvSpPr>
          <p:cNvPr id="5123" name="Content Placeholder 2"/>
          <p:cNvSpPr>
            <a:spLocks noGrp="1"/>
          </p:cNvSpPr>
          <p:nvPr>
            <p:ph idx="1"/>
          </p:nvPr>
        </p:nvSpPr>
        <p:spPr/>
        <p:txBody>
          <a:bodyPr/>
          <a:lstStyle/>
          <a:p>
            <a:pPr>
              <a:buNone/>
              <a:defRPr/>
            </a:pPr>
            <a:r>
              <a:rPr lang="en-US" sz="2400" dirty="0"/>
              <a:t>4) The table above shows the exchange rates between various currencies and the U.S. dollar. Between 2015 and 2016, the Japanese yen ________ against the U.S dollar and the Euro ________ against the U.S. dollar.</a:t>
            </a:r>
          </a:p>
          <a:p>
            <a:pPr>
              <a:buNone/>
              <a:defRPr/>
            </a:pPr>
            <a:r>
              <a:rPr lang="en-US" sz="2400" dirty="0"/>
              <a:t>A) depreciated; appreciated </a:t>
            </a:r>
          </a:p>
          <a:p>
            <a:pPr>
              <a:buNone/>
              <a:defRPr/>
            </a:pPr>
            <a:r>
              <a:rPr lang="en-US" sz="2400" dirty="0"/>
              <a:t>B) depreciated; depreciated</a:t>
            </a:r>
          </a:p>
          <a:p>
            <a:pPr>
              <a:buNone/>
              <a:defRPr/>
            </a:pPr>
            <a:r>
              <a:rPr lang="en-US" sz="2400" dirty="0"/>
              <a:t>C) appreciated; appreciated </a:t>
            </a:r>
          </a:p>
          <a:p>
            <a:pPr>
              <a:buNone/>
              <a:defRPr/>
            </a:pPr>
            <a:r>
              <a:rPr lang="en-US" sz="2400" dirty="0"/>
              <a:t>D) appreciated; depreciated</a:t>
            </a:r>
            <a:endParaRPr lang="en-US" sz="2600" dirty="0"/>
          </a:p>
        </p:txBody>
      </p:sp>
      <p:sp>
        <p:nvSpPr>
          <p:cNvPr id="4" name="Date Placeholder 3"/>
          <p:cNvSpPr>
            <a:spLocks noGrp="1"/>
          </p:cNvSpPr>
          <p:nvPr>
            <p:ph type="dt" sz="quarter" idx="10"/>
          </p:nvPr>
        </p:nvSpPr>
        <p:spPr/>
        <p:txBody>
          <a:bodyPr/>
          <a:lstStyle/>
          <a:p>
            <a:pPr>
              <a:defRPr/>
            </a:pPr>
            <a:r>
              <a:rPr lang="en-US"/>
              <a:t>10/20/2025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BFC604CB-D51B-4B14-BC68-3BE158C7A1CA}" type="slidenum">
              <a:rPr kumimoji="0" lang="en-US" altLang="en-US" sz="1200">
                <a:solidFill>
                  <a:srgbClr val="000000"/>
                </a:solidFill>
              </a:rPr>
              <a:pPr eaLnBrk="1" hangingPunct="1"/>
              <a:t>7</a:t>
            </a:fld>
            <a:endParaRPr kumimoji="0" lang="en-US" altLang="en-US" sz="1200">
              <a:solidFill>
                <a:srgbClr val="000000"/>
              </a:solidFill>
            </a:endParaRPr>
          </a:p>
        </p:txBody>
      </p:sp>
    </p:spTree>
    <p:extLst>
      <p:ext uri="{BB962C8B-B14F-4D97-AF65-F5344CB8AC3E}">
        <p14:creationId xmlns:p14="http://schemas.microsoft.com/office/powerpoint/2010/main" val="401834600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2" end="2"/>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9)</a:t>
            </a:r>
          </a:p>
        </p:txBody>
      </p:sp>
      <p:sp>
        <p:nvSpPr>
          <p:cNvPr id="5123" name="Content Placeholder 2"/>
          <p:cNvSpPr>
            <a:spLocks noGrp="1"/>
          </p:cNvSpPr>
          <p:nvPr>
            <p:ph idx="1"/>
          </p:nvPr>
        </p:nvSpPr>
        <p:spPr/>
        <p:txBody>
          <a:bodyPr/>
          <a:lstStyle/>
          <a:p>
            <a:pPr>
              <a:buNone/>
              <a:defRPr/>
            </a:pPr>
            <a:r>
              <a:rPr lang="en-US" sz="2400" dirty="0"/>
              <a:t>5) When the exchange rate falls, in the foreign exchange market the</a:t>
            </a:r>
          </a:p>
          <a:p>
            <a:pPr>
              <a:buNone/>
              <a:defRPr/>
            </a:pPr>
            <a:r>
              <a:rPr lang="en-US" sz="2400" dirty="0"/>
              <a:t>A) quantity demanded of the currency decreases.</a:t>
            </a:r>
          </a:p>
          <a:p>
            <a:pPr>
              <a:buNone/>
              <a:defRPr/>
            </a:pPr>
            <a:r>
              <a:rPr lang="en-US" sz="2400" dirty="0"/>
              <a:t>B) quantity demanded of the currency increases.</a:t>
            </a:r>
          </a:p>
          <a:p>
            <a:pPr>
              <a:buNone/>
              <a:defRPr/>
            </a:pPr>
            <a:r>
              <a:rPr lang="en-US" sz="2400" dirty="0"/>
              <a:t>C) demand for the currency decreases.</a:t>
            </a:r>
          </a:p>
          <a:p>
            <a:pPr>
              <a:buNone/>
              <a:defRPr/>
            </a:pPr>
            <a:r>
              <a:rPr lang="en-US" sz="2400" dirty="0"/>
              <a:t>D) demand for the currency increases.</a:t>
            </a:r>
            <a:endParaRPr lang="en-US" sz="2600" dirty="0"/>
          </a:p>
        </p:txBody>
      </p:sp>
      <p:sp>
        <p:nvSpPr>
          <p:cNvPr id="4" name="Date Placeholder 3"/>
          <p:cNvSpPr>
            <a:spLocks noGrp="1"/>
          </p:cNvSpPr>
          <p:nvPr>
            <p:ph type="dt" sz="quarter" idx="10"/>
          </p:nvPr>
        </p:nvSpPr>
        <p:spPr/>
        <p:txBody>
          <a:bodyPr/>
          <a:lstStyle/>
          <a:p>
            <a:pPr>
              <a:defRPr/>
            </a:pPr>
            <a:r>
              <a:rPr lang="en-US"/>
              <a:t>10/20/2025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BFC604CB-D51B-4B14-BC68-3BE158C7A1CA}" type="slidenum">
              <a:rPr kumimoji="0" lang="en-US" altLang="en-US" sz="1200">
                <a:solidFill>
                  <a:srgbClr val="000000"/>
                </a:solidFill>
              </a:rPr>
              <a:pPr eaLnBrk="1" hangingPunct="1"/>
              <a:t>8</a:t>
            </a:fld>
            <a:endParaRPr kumimoji="0" lang="en-US" altLang="en-US" sz="1200">
              <a:solidFill>
                <a:srgbClr val="000000"/>
              </a:solidFill>
            </a:endParaRPr>
          </a:p>
        </p:txBody>
      </p:sp>
    </p:spTree>
    <p:extLst>
      <p:ext uri="{BB962C8B-B14F-4D97-AF65-F5344CB8AC3E}">
        <p14:creationId xmlns:p14="http://schemas.microsoft.com/office/powerpoint/2010/main" val="354389924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2" end="2"/>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9)</a:t>
            </a:r>
          </a:p>
        </p:txBody>
      </p:sp>
      <p:sp>
        <p:nvSpPr>
          <p:cNvPr id="5123" name="Content Placeholder 2"/>
          <p:cNvSpPr>
            <a:spLocks noGrp="1"/>
          </p:cNvSpPr>
          <p:nvPr>
            <p:ph idx="1"/>
          </p:nvPr>
        </p:nvSpPr>
        <p:spPr/>
        <p:txBody>
          <a:bodyPr/>
          <a:lstStyle/>
          <a:p>
            <a:pPr>
              <a:buNone/>
              <a:defRPr/>
            </a:pPr>
            <a:r>
              <a:rPr lang="en-US" sz="2400" dirty="0"/>
              <a:t>6) Airbus is an European jet airline producer. Indian Airlines wants to buy 23 Airbus planes from Airbus, due to increased demand for world travel. As a result</a:t>
            </a:r>
          </a:p>
          <a:p>
            <a:pPr>
              <a:buNone/>
              <a:defRPr/>
            </a:pPr>
            <a:r>
              <a:rPr lang="en-US" sz="2400" dirty="0"/>
              <a:t>A) the demand curve for European euros shifts rightward and the supply curve for Indian rupees shifts leftward.</a:t>
            </a:r>
          </a:p>
          <a:p>
            <a:pPr>
              <a:buNone/>
              <a:defRPr/>
            </a:pPr>
            <a:r>
              <a:rPr lang="en-US" sz="2400" dirty="0"/>
              <a:t>B) only the demand curve for European euros shifts rightward.</a:t>
            </a:r>
          </a:p>
          <a:p>
            <a:pPr>
              <a:buNone/>
              <a:defRPr/>
            </a:pPr>
            <a:r>
              <a:rPr lang="en-US" sz="2400" dirty="0"/>
              <a:t>C) only the demand curve for Indian rupees shifts rightward.</a:t>
            </a:r>
          </a:p>
          <a:p>
            <a:pPr>
              <a:buNone/>
              <a:defRPr/>
            </a:pPr>
            <a:r>
              <a:rPr lang="en-US" sz="2400" dirty="0"/>
              <a:t>D) the demand curve for European euros and the supply curve for Indian rupees both shift rightward.</a:t>
            </a:r>
            <a:endParaRPr lang="en-US" sz="2600" dirty="0"/>
          </a:p>
        </p:txBody>
      </p:sp>
      <p:sp>
        <p:nvSpPr>
          <p:cNvPr id="4" name="Date Placeholder 3"/>
          <p:cNvSpPr>
            <a:spLocks noGrp="1"/>
          </p:cNvSpPr>
          <p:nvPr>
            <p:ph type="dt" sz="quarter" idx="10"/>
          </p:nvPr>
        </p:nvSpPr>
        <p:spPr/>
        <p:txBody>
          <a:bodyPr/>
          <a:lstStyle/>
          <a:p>
            <a:pPr>
              <a:defRPr/>
            </a:pPr>
            <a:r>
              <a:rPr lang="en-US"/>
              <a:t>10/20/2025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BFC604CB-D51B-4B14-BC68-3BE158C7A1CA}" type="slidenum">
              <a:rPr kumimoji="0" lang="en-US" altLang="en-US" sz="1200">
                <a:solidFill>
                  <a:srgbClr val="000000"/>
                </a:solidFill>
              </a:rPr>
              <a:pPr eaLnBrk="1" hangingPunct="1"/>
              <a:t>9</a:t>
            </a:fld>
            <a:endParaRPr kumimoji="0" lang="en-US" altLang="en-US" sz="1200">
              <a:solidFill>
                <a:srgbClr val="000000"/>
              </a:solidFill>
            </a:endParaRPr>
          </a:p>
        </p:txBody>
      </p:sp>
    </p:spTree>
    <p:extLst>
      <p:ext uri="{BB962C8B-B14F-4D97-AF65-F5344CB8AC3E}">
        <p14:creationId xmlns:p14="http://schemas.microsoft.com/office/powerpoint/2010/main" val="80064792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4" end="4"/>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DEFINEDINNAVIGATOR" val="False"/>
  <p:tag name="HOTSPOTTYPE" val="NextSlide"/>
  <p:tag name="BRANCHTO" val="0"/>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6240</TotalTime>
  <Words>1283</Words>
  <Application>Microsoft Office PowerPoint</Application>
  <PresentationFormat>On-screen Show (4:3)</PresentationFormat>
  <Paragraphs>222</Paragraphs>
  <Slides>18</Slides>
  <Notes>18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Arial</vt:lpstr>
      <vt:lpstr>Times New Roman</vt:lpstr>
      <vt:lpstr>Lucida Sans</vt:lpstr>
      <vt:lpstr>Wingdings 3</vt:lpstr>
      <vt:lpstr>Wingdings</vt:lpstr>
      <vt:lpstr>Wingdings 2</vt:lpstr>
      <vt:lpstr>Book Antiqua</vt:lpstr>
      <vt:lpstr>Apex</vt:lpstr>
      <vt:lpstr>ECN2102 macroeconomics (3 Credits/5 ECTS)  Training (Chapter 9)</vt:lpstr>
      <vt:lpstr>Outline</vt:lpstr>
      <vt:lpstr>Training (Chapter 9)</vt:lpstr>
      <vt:lpstr>Training (Chapter 9)</vt:lpstr>
      <vt:lpstr>Training (Chapter 9)</vt:lpstr>
      <vt:lpstr>Training (Chapter 9)</vt:lpstr>
      <vt:lpstr>Training (Chapter 9)</vt:lpstr>
      <vt:lpstr>Training (Chapter 9)</vt:lpstr>
      <vt:lpstr>Training (Chapter 9)</vt:lpstr>
      <vt:lpstr>Training (Chapter 9)</vt:lpstr>
      <vt:lpstr>Training (Chapter 9)</vt:lpstr>
      <vt:lpstr>Training (Chapter 9)</vt:lpstr>
      <vt:lpstr>Training (Chapter 9)</vt:lpstr>
      <vt:lpstr>Training (Chapter 9)</vt:lpstr>
      <vt:lpstr>Training (Chapter 9)</vt:lpstr>
      <vt:lpstr>Training (Chapter 9)</vt:lpstr>
      <vt:lpstr>Training (Chapter 9)</vt:lpstr>
      <vt:lpstr>Training (Chapter 9)</vt:lpstr>
    </vt:vector>
  </TitlesOfParts>
  <Company>Florida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ECN3184 Econometric Methods (3 Credits) Section 1 Two-Variable  Regression Analysis</dc:title>
  <cp:lastModifiedBy>Reviewer </cp:lastModifiedBy>
  <cp:revision>443</cp:revision>
  <dcterms:created xsi:type="dcterms:W3CDTF">1998-07-20T20:52:32Z</dcterms:created>
  <dcterms:modified xsi:type="dcterms:W3CDTF">2025-10-16T14:14:27Z</dcterms:modified>
</cp:coreProperties>
</file>