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300" r:id="rId31"/>
    <p:sldId id="284" r:id="rId32"/>
    <p:sldId id="285" r:id="rId33"/>
    <p:sldId id="286" r:id="rId34"/>
    <p:sldId id="287" r:id="rId35"/>
    <p:sldId id="290" r:id="rId36"/>
    <p:sldId id="297" r:id="rId37"/>
    <p:sldId id="298" r:id="rId38"/>
    <p:sldId id="291" r:id="rId39"/>
    <p:sldId id="292" r:id="rId40"/>
    <p:sldId id="293" r:id="rId41"/>
    <p:sldId id="294" r:id="rId42"/>
    <p:sldId id="295" r:id="rId43"/>
    <p:sldId id="296" r:id="rId44"/>
    <p:sldId id="303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4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7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8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2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2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0DA6-697F-4894-B2B9-70EEBF35C03A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A599-C723-41D9-B32B-7BD7C589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Национально-государственное размежевание земель Средней Азии и Казахстана 1924 г. Завершение процесса воссоединения казахских земель в пределах КАССР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8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Узбеки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Так, большая часть (66,5%) узбеков жила в Туркестанской АССР, где, однако, они составляли меньше половины населения (41,4%), </a:t>
            </a:r>
          </a:p>
          <a:p>
            <a:pPr marL="0" indent="0">
              <a:buNone/>
            </a:pPr>
            <a:r>
              <a:rPr lang="ru-RU" dirty="0" smtClean="0"/>
              <a:t>22,2% узбеков обитала в Бухарской </a:t>
            </a:r>
          </a:p>
          <a:p>
            <a:pPr marL="0" indent="0">
              <a:buNone/>
            </a:pPr>
            <a:r>
              <a:rPr lang="ru-RU" dirty="0" smtClean="0"/>
              <a:t>и 11,3% – в Хорезмской республике.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2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Туркмены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Более 40% туркмен находились в Туркестанской АССР, </a:t>
            </a:r>
          </a:p>
          <a:p>
            <a:pPr marL="0" indent="0">
              <a:buNone/>
            </a:pPr>
            <a:r>
              <a:rPr lang="ru-RU" dirty="0" smtClean="0"/>
              <a:t>20,8% – в Хорезмской республике </a:t>
            </a:r>
          </a:p>
          <a:p>
            <a:pPr marL="0" indent="0">
              <a:buNone/>
            </a:pPr>
            <a:r>
              <a:rPr lang="ru-RU" dirty="0" smtClean="0"/>
              <a:t>и 27% – в Бухарской республике, </a:t>
            </a:r>
          </a:p>
          <a:p>
            <a:pPr marL="0" indent="0">
              <a:buNone/>
            </a:pPr>
            <a:r>
              <a:rPr lang="ru-RU" dirty="0" smtClean="0"/>
              <a:t>но они нигде не составляли большинства населения; в Туркестанской АССР их было лишь 4,7%, в Бухаре – 10,6%, в Хорезме – 28,7%.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86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Таджики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Таджики проживали в основном в двух республиках: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ТуркАССР</a:t>
            </a:r>
            <a:r>
              <a:rPr lang="ru-RU" dirty="0" smtClean="0"/>
              <a:t> их насчитывалось лишь 7,7%, </a:t>
            </a:r>
          </a:p>
          <a:p>
            <a:pPr marL="0" indent="0">
              <a:buNone/>
            </a:pPr>
            <a:r>
              <a:rPr lang="ru-RU" dirty="0" smtClean="0"/>
              <a:t>в Бухарской – 31%.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34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Киргизы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Киргизы расселялись в основном в Туркестанской АССР (98,6%), но их было лишь 10,8% по отношению к населению республики.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58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каракалпаки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Более чем две трети каракалпаков населяли Туркестанскую АССР, где они составляли только 1,4% населения.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Казахи Средней 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Казахи, жившие в Средней Азии, были разбросаны по трем республикам и везде были в меньшинстве: </a:t>
            </a:r>
          </a:p>
          <a:p>
            <a:pPr marL="0" indent="0">
              <a:buNone/>
            </a:pPr>
            <a:r>
              <a:rPr lang="ru-RU" dirty="0" smtClean="0"/>
              <a:t>в Туркестанской АССР – 19,3%, </a:t>
            </a:r>
          </a:p>
          <a:p>
            <a:pPr marL="0" indent="0">
              <a:buNone/>
            </a:pPr>
            <a:r>
              <a:rPr lang="ru-RU" dirty="0" smtClean="0"/>
              <a:t>в Бухаре – 1,5%, </a:t>
            </a:r>
          </a:p>
          <a:p>
            <a:pPr marL="0" indent="0">
              <a:buNone/>
            </a:pPr>
            <a:r>
              <a:rPr lang="ru-RU" dirty="0" smtClean="0"/>
              <a:t>в Хорезме – 3,5%.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98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народы Средней Азии просили центральное правительство размежевать Средне-азиатский регион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4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совещание в Ташкенте </a:t>
            </a:r>
            <a:br>
              <a:rPr lang="ru-RU" dirty="0" smtClean="0"/>
            </a:br>
            <a:r>
              <a:rPr lang="ru-RU" dirty="0" smtClean="0"/>
              <a:t>в марте 1924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31 января 1924 г. центральное правительство созвало совещание в Ташкенте по вопросу разделении границ расселения народов Средней Азии.</a:t>
            </a:r>
          </a:p>
          <a:p>
            <a:pPr marL="0" indent="0">
              <a:buNone/>
            </a:pPr>
            <a:r>
              <a:rPr lang="ru-RU" dirty="0" smtClean="0"/>
              <a:t>Совещание состоялось в марте 1924 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7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Мнения как делить Среднюю Азию между участниками совещания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Большинство его участников (</a:t>
            </a:r>
            <a:r>
              <a:rPr lang="ru-RU" sz="2600" b="1" dirty="0" smtClean="0"/>
              <a:t>А. </a:t>
            </a:r>
            <a:r>
              <a:rPr lang="ru-RU" sz="2600" b="1" dirty="0" err="1" smtClean="0"/>
              <a:t>Рахимбаев</a:t>
            </a:r>
            <a:r>
              <a:rPr lang="ru-RU" sz="2600" b="1" dirty="0" smtClean="0"/>
              <a:t>, Н. </a:t>
            </a:r>
            <a:r>
              <a:rPr lang="ru-RU" sz="2600" b="1" dirty="0" err="1" smtClean="0"/>
              <a:t>Айтаков</a:t>
            </a:r>
            <a:r>
              <a:rPr lang="ru-RU" sz="2600" b="1" dirty="0" smtClean="0"/>
              <a:t>, С. </a:t>
            </a:r>
            <a:r>
              <a:rPr lang="ru-RU" sz="2600" b="1" dirty="0" err="1" smtClean="0"/>
              <a:t>Асфендияров</a:t>
            </a:r>
            <a:r>
              <a:rPr lang="ru-RU" sz="2600" dirty="0" smtClean="0"/>
              <a:t> и др.) выступали </a:t>
            </a:r>
            <a:r>
              <a:rPr lang="ru-RU" sz="2600" b="1" dirty="0" smtClean="0"/>
              <a:t>за национально-территориальные размежевания </a:t>
            </a:r>
            <a:r>
              <a:rPr lang="ru-RU" sz="2600" dirty="0" smtClean="0"/>
              <a:t>Средне-Азиатского региона. </a:t>
            </a:r>
          </a:p>
          <a:p>
            <a:r>
              <a:rPr lang="ru-RU" sz="2600" dirty="0" smtClean="0"/>
              <a:t>Так, председатель Средне-Азиатского экономического совета </a:t>
            </a:r>
            <a:r>
              <a:rPr lang="ru-RU" sz="2600" b="1" dirty="0" smtClean="0"/>
              <a:t>М. </a:t>
            </a:r>
            <a:r>
              <a:rPr lang="ru-RU" sz="2600" b="1" dirty="0" err="1" smtClean="0"/>
              <a:t>Пакуцкий</a:t>
            </a:r>
            <a:r>
              <a:rPr lang="ru-RU" sz="2600" dirty="0" smtClean="0"/>
              <a:t>, ссылаясь на целесообразность “экономического единства” региона, настаивал </a:t>
            </a:r>
            <a:r>
              <a:rPr lang="ru-RU" sz="2600" b="1" dirty="0" smtClean="0"/>
              <a:t>на объединении всех республик </a:t>
            </a:r>
            <a:r>
              <a:rPr lang="ru-RU" sz="2600" b="1" dirty="0" err="1" smtClean="0"/>
              <a:t>ТуркАССР</a:t>
            </a:r>
            <a:r>
              <a:rPr lang="ru-RU" sz="2600" b="1" dirty="0" smtClean="0"/>
              <a:t>. </a:t>
            </a:r>
          </a:p>
          <a:p>
            <a:r>
              <a:rPr lang="ru-RU" sz="2600" b="1" dirty="0" smtClean="0"/>
              <a:t>С. Кожанов </a:t>
            </a:r>
            <a:r>
              <a:rPr lang="ru-RU" sz="2600" dirty="0" smtClean="0"/>
              <a:t>заявил, что “</a:t>
            </a:r>
            <a:r>
              <a:rPr lang="ru-RU" sz="2600" b="1" dirty="0" smtClean="0"/>
              <a:t>тюркские племена </a:t>
            </a:r>
            <a:r>
              <a:rPr lang="ru-RU" sz="2600" dirty="0" smtClean="0"/>
              <a:t>составляют единый </a:t>
            </a:r>
            <a:r>
              <a:rPr lang="ru-RU" sz="2600" dirty="0" err="1" smtClean="0"/>
              <a:t>тюркоязычный</a:t>
            </a:r>
            <a:r>
              <a:rPr lang="ru-RU" sz="2600" dirty="0" smtClean="0"/>
              <a:t> народ”, который “</a:t>
            </a:r>
            <a:r>
              <a:rPr lang="ru-RU" sz="2600" b="1" dirty="0" smtClean="0"/>
              <a:t>не следует искусственно разрывать</a:t>
            </a:r>
            <a:r>
              <a:rPr lang="ru-RU" sz="2600" dirty="0" smtClean="0"/>
              <a:t>”.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69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Средазбюро</a:t>
            </a:r>
            <a:r>
              <a:rPr lang="ru-RU" dirty="0" smtClean="0"/>
              <a:t> ЦК РКП(б) 12 мая 1924 года приняло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Рассмотрев материалы комиссии, </a:t>
            </a:r>
            <a:r>
              <a:rPr lang="ru-RU" dirty="0" err="1" smtClean="0"/>
              <a:t>Средазбюро</a:t>
            </a:r>
            <a:r>
              <a:rPr lang="ru-RU" dirty="0" smtClean="0"/>
              <a:t> ЦК РКП(б) 12 мая 1924 года приняло решение: </a:t>
            </a:r>
          </a:p>
          <a:p>
            <a:pPr marL="0" indent="0">
              <a:buNone/>
            </a:pPr>
            <a:r>
              <a:rPr lang="ru-RU" dirty="0" smtClean="0"/>
              <a:t>образовать две союзные республики – Узбекскую и Туркменскую </a:t>
            </a:r>
          </a:p>
          <a:p>
            <a:pPr marL="0" indent="0">
              <a:buNone/>
            </a:pPr>
            <a:r>
              <a:rPr lang="ru-RU" dirty="0" smtClean="0"/>
              <a:t>и две автономные области – Таджикскую в составе Узбекской ССР и Каракиргизскую в составе РСФСР, </a:t>
            </a:r>
          </a:p>
          <a:p>
            <a:pPr marL="0" indent="0">
              <a:buNone/>
            </a:pPr>
            <a:r>
              <a:rPr lang="ru-RU" dirty="0" smtClean="0"/>
              <a:t>а казахские районы Туркестана включить в состав Казахской АССР.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9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Почему территория южного и юго-восточного Казахстана не вошла в состав КАССР в 1924 г.?</a:t>
            </a:r>
          </a:p>
          <a:p>
            <a:r>
              <a:rPr lang="ru-RU" sz="2800" dirty="0" smtClean="0"/>
              <a:t>Деятельность и результаты работы комиссии </a:t>
            </a:r>
            <a:r>
              <a:rPr lang="ru-RU" sz="2800" dirty="0" err="1" smtClean="0"/>
              <a:t>Средазбюро</a:t>
            </a:r>
            <a:r>
              <a:rPr lang="ru-RU" sz="2800" dirty="0" smtClean="0"/>
              <a:t> ЦК РКП(б) и ЦК Компартии Туркестана по подготовке и проведению размежевания Средней Азии. </a:t>
            </a:r>
          </a:p>
          <a:p>
            <a:r>
              <a:rPr lang="ru-RU" sz="2800" dirty="0" smtClean="0"/>
              <a:t>Какие территории вошли в состав КАССР в 1924 г.?</a:t>
            </a:r>
          </a:p>
          <a:p>
            <a:r>
              <a:rPr lang="ru-RU" sz="2800" dirty="0" smtClean="0"/>
              <a:t>Завершение административного переустройства Казахстана к 1939 г.</a:t>
            </a:r>
          </a:p>
          <a:p>
            <a:r>
              <a:rPr lang="ru-RU" sz="2800" dirty="0" smtClean="0"/>
              <a:t>Состав СССР 1922-1940 гг.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4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разделения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Надо было делить территорию</a:t>
            </a:r>
          </a:p>
          <a:p>
            <a:r>
              <a:rPr lang="ru-RU" dirty="0" smtClean="0"/>
              <a:t>Материально-финансовые ценности</a:t>
            </a:r>
          </a:p>
          <a:p>
            <a:r>
              <a:rPr lang="ru-RU" dirty="0" smtClean="0"/>
              <a:t>Надо было установить новое административное районирование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85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постановление </a:t>
            </a:r>
            <a:br>
              <a:rPr lang="ru-RU" dirty="0" smtClean="0"/>
            </a:br>
            <a:r>
              <a:rPr lang="ru-RU" dirty="0" smtClean="0"/>
              <a:t>27 октября 1924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Были образованы:</a:t>
            </a:r>
          </a:p>
          <a:p>
            <a:pPr marL="0" indent="0">
              <a:buNone/>
            </a:pPr>
            <a:r>
              <a:rPr lang="ru-RU" dirty="0" smtClean="0"/>
              <a:t>Узбекской ССР с автономной Таджикской АССР, </a:t>
            </a:r>
          </a:p>
          <a:p>
            <a:pPr marL="0" indent="0">
              <a:buNone/>
            </a:pPr>
            <a:r>
              <a:rPr lang="ru-RU" dirty="0" smtClean="0"/>
              <a:t>Туркменской ССР, </a:t>
            </a:r>
          </a:p>
          <a:p>
            <a:pPr marL="0" indent="0">
              <a:buNone/>
            </a:pPr>
            <a:r>
              <a:rPr lang="ru-RU" dirty="0" smtClean="0"/>
              <a:t>Каракиргизской автономной области в составе РСФСР.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79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Значительная часть бывшей Туркестанской АССР, являющаяся этнической территорией казахов, присоединялась к Казахской АССР. </a:t>
            </a:r>
          </a:p>
          <a:p>
            <a:pPr marL="0" indent="0">
              <a:buNone/>
            </a:pPr>
            <a:r>
              <a:rPr lang="ru-RU" dirty="0" smtClean="0"/>
              <a:t>В состав Казахской АССР входила и вновь образованная Каракалпакская область.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57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территории отошли казахам?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Из Туркестанской АССР (бывшей Сырдарьинской области) к Казахстану отошли:</a:t>
            </a:r>
          </a:p>
          <a:p>
            <a:pPr marL="0" indent="0">
              <a:buNone/>
            </a:pPr>
            <a:r>
              <a:rPr lang="ru-RU" dirty="0" err="1" smtClean="0"/>
              <a:t>Казалинский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Акмечетский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Шымкентский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 большая часть </a:t>
            </a:r>
            <a:r>
              <a:rPr lang="ru-RU" dirty="0" err="1" smtClean="0"/>
              <a:t>Аулие-Атинского</a:t>
            </a:r>
            <a:r>
              <a:rPr lang="ru-RU" dirty="0" smtClean="0"/>
              <a:t> уездов, </a:t>
            </a:r>
          </a:p>
          <a:p>
            <a:pPr marL="0" indent="0">
              <a:buNone/>
            </a:pPr>
            <a:r>
              <a:rPr lang="ru-RU" dirty="0" smtClean="0"/>
              <a:t>часть Ташкентского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 err="1" smtClean="0"/>
              <a:t>Мырзашульского</a:t>
            </a:r>
            <a:r>
              <a:rPr lang="ru-RU" dirty="0" smtClean="0"/>
              <a:t> уездов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1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территории отошли казахам?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 err="1" smtClean="0"/>
              <a:t>Семиреченской</a:t>
            </a:r>
            <a:r>
              <a:rPr lang="ru-RU" dirty="0" smtClean="0"/>
              <a:t> области к </a:t>
            </a:r>
            <a:r>
              <a:rPr lang="ru-RU" dirty="0" err="1" smtClean="0"/>
              <a:t>КазАССР</a:t>
            </a:r>
            <a:r>
              <a:rPr lang="ru-RU" dirty="0" smtClean="0"/>
              <a:t> присоединились </a:t>
            </a:r>
          </a:p>
          <a:p>
            <a:pPr marL="0" indent="0">
              <a:buNone/>
            </a:pPr>
            <a:r>
              <a:rPr lang="ru-RU" dirty="0" err="1" smtClean="0"/>
              <a:t>Алматинский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Жаркентский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Лепсинский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Капальский</a:t>
            </a:r>
            <a:r>
              <a:rPr lang="ru-RU" dirty="0" smtClean="0"/>
              <a:t> (</a:t>
            </a:r>
            <a:r>
              <a:rPr lang="ru-RU" dirty="0" err="1" smtClean="0"/>
              <a:t>Талдыкорганский</a:t>
            </a:r>
            <a:r>
              <a:rPr lang="ru-RU" dirty="0" smtClean="0"/>
              <a:t>) уезды, Георгиевская, </a:t>
            </a:r>
          </a:p>
          <a:p>
            <a:pPr marL="0" indent="0">
              <a:buNone/>
            </a:pPr>
            <a:r>
              <a:rPr lang="ru-RU" dirty="0" smtClean="0"/>
              <a:t>Шуйская, </a:t>
            </a:r>
          </a:p>
          <a:p>
            <a:pPr marL="0" indent="0">
              <a:buNone/>
            </a:pPr>
            <a:r>
              <a:rPr lang="ru-RU" dirty="0" err="1" smtClean="0"/>
              <a:t>Караконузская</a:t>
            </a:r>
            <a:r>
              <a:rPr lang="ru-RU" dirty="0" smtClean="0"/>
              <a:t> волости </a:t>
            </a:r>
            <a:r>
              <a:rPr lang="ru-RU" dirty="0" err="1" smtClean="0"/>
              <a:t>Пишпекского</a:t>
            </a:r>
            <a:r>
              <a:rPr lang="ru-RU" dirty="0" smtClean="0"/>
              <a:t> (</a:t>
            </a:r>
            <a:r>
              <a:rPr lang="ru-RU" dirty="0" err="1" smtClean="0"/>
              <a:t>Бишкекского</a:t>
            </a:r>
            <a:r>
              <a:rPr lang="ru-RU" dirty="0" smtClean="0"/>
              <a:t>) уезда.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0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увеличилось население и территория Казахстана после 1924 г.?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результате территория Казахской АССР увеличилась почти на 700 тыс. квадратных километров, то есть на одну треть, и составила 2,7 млн. квадратных километров, а население возросло почти на 1,5 млн. человек, его общая численность достигла 5230 тыс. человек. По переписи населения 1926 года казахи составили около двух третей (61,3%) всего населения республики.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56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о новом районировании республики в 1924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Присоединение обширной территории с богатыми экономическими ресурсами и разветвленной ирригационной сетью, многомиллионным поголовьем скота благоприятно сказалось на развитии производительных сил Казахстана. В этой связи был рассмотрен вопрос о новом районировании республики. В ходе его обсуждения </a:t>
            </a:r>
            <a:r>
              <a:rPr lang="ru-RU" b="1" dirty="0" smtClean="0"/>
              <a:t>возник вопрос о переводе столицы республики из Оренбурга (ставшего столицей </a:t>
            </a:r>
            <a:r>
              <a:rPr lang="ru-RU" b="1" dirty="0" err="1" smtClean="0"/>
              <a:t>КазССР</a:t>
            </a:r>
            <a:r>
              <a:rPr lang="ru-RU" b="1" dirty="0" smtClean="0"/>
              <a:t> в октябре 1920 года) в другой город. </a:t>
            </a:r>
            <a:r>
              <a:rPr lang="ru-RU" dirty="0" smtClean="0"/>
              <a:t>Это было обусловлено новыми историческими условиями, новыми особенностями географического, социально-экономического и культурного развития Казахстана. К тому же Оренбург территориально находился далеко от основной массы казахского народа.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44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о переводе столицы Казахстана в </a:t>
            </a:r>
            <a:r>
              <a:rPr lang="ru-RU" dirty="0" err="1" smtClean="0"/>
              <a:t>АкМечеть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Было подготовлено несколько вариантов будущего административно-территориального районирования Казахстана. </a:t>
            </a:r>
          </a:p>
          <a:p>
            <a:pPr marL="0" indent="0">
              <a:buNone/>
            </a:pPr>
            <a:r>
              <a:rPr lang="ru-RU" dirty="0" smtClean="0"/>
              <a:t>В качестве столицы были предложены </a:t>
            </a:r>
            <a:r>
              <a:rPr lang="ru-RU" dirty="0" err="1" smtClean="0"/>
              <a:t>Актобе</a:t>
            </a:r>
            <a:r>
              <a:rPr lang="ru-RU" dirty="0" smtClean="0"/>
              <a:t>, Акмола, Шымкент, </a:t>
            </a:r>
            <a:r>
              <a:rPr lang="ru-RU" dirty="0" err="1" smtClean="0"/>
              <a:t>Аулие-Ата</a:t>
            </a:r>
            <a:r>
              <a:rPr lang="ru-RU" dirty="0" smtClean="0"/>
              <a:t>, Ак-Мечеть. </a:t>
            </a:r>
          </a:p>
          <a:p>
            <a:pPr marL="0" indent="0">
              <a:buNone/>
            </a:pPr>
            <a:r>
              <a:rPr lang="ru-RU" dirty="0" smtClean="0"/>
              <a:t>Было принято решение о переводе столицы Казахстана в Ак-Мечеть. 6 апреля 1925 года Президиум ВЦИК принял постановление о выделении Оренбургской губернии из состава Казахской АССР. В выделенную из состава Казахской АССР Оренбургскую губернию вошли ее районы с преобладающим русским населением, а также часть </a:t>
            </a:r>
            <a:r>
              <a:rPr lang="ru-RU" dirty="0" err="1" smtClean="0"/>
              <a:t>Илекского</a:t>
            </a:r>
            <a:r>
              <a:rPr lang="ru-RU" dirty="0" smtClean="0"/>
              <a:t> уезда Уральской губернии.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Завершение административного переустройства КАССР к началу 1925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Административное переустройство Казахской АССР завершилось к началу 1925 года. Казахская АССР теперь объединяла </a:t>
            </a:r>
          </a:p>
          <a:p>
            <a:pPr marL="0" indent="0">
              <a:buNone/>
            </a:pPr>
            <a:r>
              <a:rPr lang="ru-RU" dirty="0" err="1" smtClean="0"/>
              <a:t>Адаевский</a:t>
            </a:r>
            <a:r>
              <a:rPr lang="ru-RU" dirty="0" smtClean="0"/>
              <a:t> уезд (приравненный к губернии),  Актюбинскую, </a:t>
            </a:r>
          </a:p>
          <a:p>
            <a:pPr marL="0" indent="0">
              <a:buNone/>
            </a:pPr>
            <a:r>
              <a:rPr lang="ru-RU" dirty="0" err="1" smtClean="0"/>
              <a:t>Акмолинскую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Уральскую, </a:t>
            </a:r>
          </a:p>
          <a:p>
            <a:pPr marL="0" indent="0">
              <a:buNone/>
            </a:pPr>
            <a:r>
              <a:rPr lang="ru-RU" dirty="0" smtClean="0"/>
              <a:t>Семипалатинскую, </a:t>
            </a:r>
          </a:p>
          <a:p>
            <a:pPr marL="0" indent="0">
              <a:buNone/>
            </a:pPr>
            <a:r>
              <a:rPr lang="ru-RU" dirty="0" smtClean="0"/>
              <a:t>Кустанайскую,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Жетысуйскую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Сырдарьинскую губернии </a:t>
            </a:r>
          </a:p>
          <a:p>
            <a:pPr marL="0" indent="0">
              <a:buNone/>
            </a:pPr>
            <a:r>
              <a:rPr lang="ru-RU" dirty="0" smtClean="0"/>
              <a:t>и Каракалпакскую автономную область.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72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Киргизская АССР до 1924 г.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" y="1631852"/>
            <a:ext cx="8163252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2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Историческое значение</a:t>
            </a:r>
            <a:br>
              <a:rPr lang="ru-RU" sz="2800" dirty="0" smtClean="0"/>
            </a:br>
            <a:r>
              <a:rPr lang="ru-RU" sz="2800" dirty="0" smtClean="0"/>
              <a:t>образования автономной республики в 1920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Образования Казахской автономной советской социалистической республики в составе РСФСР имело большое значение в определении границ республики.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6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0575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825"/>
            <a:ext cx="7620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4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Ак-Мечеть- столица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первой половине 1925 года основные государственные учреждения республики переехали в Ак-Мечеть.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60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 </a:t>
            </a:r>
            <a:r>
              <a:rPr lang="ru-RU" dirty="0" smtClean="0"/>
              <a:t>съезд </a:t>
            </a:r>
            <a:r>
              <a:rPr lang="en-US" dirty="0" smtClean="0"/>
              <a:t>C</a:t>
            </a:r>
            <a:r>
              <a:rPr lang="ru-RU" dirty="0" err="1" smtClean="0"/>
              <a:t>оветов</a:t>
            </a:r>
            <a:r>
              <a:rPr lang="ru-RU" dirty="0" smtClean="0"/>
              <a:t> Казахстана, 1925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15–19 апреля 1925 года в новой столице республики состоялся V съезд </a:t>
            </a:r>
            <a:r>
              <a:rPr lang="ru-RU" dirty="0" err="1" smtClean="0"/>
              <a:t>Cоветов</a:t>
            </a:r>
            <a:r>
              <a:rPr lang="ru-RU" dirty="0" smtClean="0"/>
              <a:t> Казахстана. </a:t>
            </a:r>
          </a:p>
          <a:p>
            <a:pPr marL="0" indent="0">
              <a:buNone/>
            </a:pPr>
            <a:r>
              <a:rPr lang="ru-RU" dirty="0" smtClean="0"/>
              <a:t>Съезд восстановил </a:t>
            </a:r>
            <a:r>
              <a:rPr lang="ru-RU" b="1" dirty="0" smtClean="0"/>
              <a:t>историческое название коренного народа – казахи и переименовал Киргизскую АССР в Казахскую Автономную Советскую Социалистическую Республику</a:t>
            </a:r>
            <a:r>
              <a:rPr lang="ru-RU" dirty="0" smtClean="0"/>
              <a:t>. Одновременно съезд изменил название новой столицы республики: </a:t>
            </a:r>
            <a:r>
              <a:rPr lang="ru-RU" b="1" dirty="0" smtClean="0"/>
              <a:t>город Ак-Мечеть был переименован в Кзыл-Орду ("Красная столица").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124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Присвоение статуса союзной республики в 1936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1936 г. Казахская АССР была преобразована в союзную республику, что нашло закрепление в Конституции СССР 1936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08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районирование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конце 1936 г. территория Казахской ССР делилась </a:t>
            </a:r>
            <a:r>
              <a:rPr lang="ru-RU" b="1" dirty="0" smtClean="0"/>
              <a:t>на 8 областей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Затем, </a:t>
            </a:r>
            <a:r>
              <a:rPr lang="ru-RU" b="1" dirty="0" smtClean="0"/>
              <a:t>в январе 1938 г., </a:t>
            </a:r>
            <a:r>
              <a:rPr lang="ru-RU" dirty="0" smtClean="0"/>
              <a:t>появились три новых области: Кызыл-</a:t>
            </a:r>
            <a:r>
              <a:rPr lang="ru-RU" dirty="0" err="1" smtClean="0"/>
              <a:t>Ординская</a:t>
            </a:r>
            <a:r>
              <a:rPr lang="ru-RU" dirty="0" smtClean="0"/>
              <a:t>, Павлодарская и </a:t>
            </a:r>
            <a:r>
              <a:rPr lang="ru-RU" dirty="0" err="1" smtClean="0"/>
              <a:t>Гурьевская</a:t>
            </a:r>
            <a:r>
              <a:rPr lang="ru-RU" dirty="0" smtClean="0"/>
              <a:t>, а через полтора года, в октябре 1939 г., еще три – Семипалатинская, </a:t>
            </a:r>
            <a:r>
              <a:rPr lang="ru-RU" dirty="0" err="1" smtClean="0"/>
              <a:t>Джамбулская</a:t>
            </a:r>
            <a:r>
              <a:rPr lang="ru-RU" dirty="0" smtClean="0"/>
              <a:t> и </a:t>
            </a:r>
            <a:r>
              <a:rPr lang="ru-RU" dirty="0" err="1" smtClean="0"/>
              <a:t>Акмолинская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602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СССР</a:t>
            </a:r>
            <a:br>
              <a:rPr lang="ru-RU" dirty="0" smtClean="0"/>
            </a:br>
            <a:r>
              <a:rPr lang="ru-RU" dirty="0" smtClean="0"/>
              <a:t>30 декабря 1922 года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момент образования 30 декабря 1922 года СССР состоял из </a:t>
            </a:r>
            <a:r>
              <a:rPr lang="ru-RU" b="1" dirty="0" smtClean="0"/>
              <a:t>4 республик:</a:t>
            </a:r>
          </a:p>
          <a:p>
            <a:pPr marL="0" indent="0">
              <a:buNone/>
            </a:pPr>
            <a:r>
              <a:rPr lang="ru-RU" dirty="0" smtClean="0"/>
              <a:t>РСФСР - Российская Советская Федеративная Социалистическая Республика </a:t>
            </a:r>
          </a:p>
          <a:p>
            <a:pPr marL="0" indent="0">
              <a:buNone/>
            </a:pPr>
            <a:r>
              <a:rPr lang="ru-RU" dirty="0" smtClean="0"/>
              <a:t>УССР-Украинская Советская Федеративная Социалистическая Республика , </a:t>
            </a:r>
          </a:p>
          <a:p>
            <a:pPr marL="0" indent="0">
              <a:buNone/>
            </a:pPr>
            <a:r>
              <a:rPr lang="ru-RU" dirty="0" smtClean="0"/>
              <a:t>БССР- Белорусская Советская Федеративная Социалистическая Республика , </a:t>
            </a:r>
          </a:p>
          <a:p>
            <a:pPr marL="0" indent="0">
              <a:buNone/>
            </a:pPr>
            <a:r>
              <a:rPr lang="ru-RU" dirty="0" smtClean="0"/>
              <a:t>ЗСФСР-Закавказская Советская Федеративная Социалистическая Республика 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24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19088"/>
            <a:ext cx="69056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08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825"/>
            <a:ext cx="7620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1924 г.</a:t>
            </a:r>
            <a:br>
              <a:rPr lang="ru-RU" dirty="0" smtClean="0"/>
            </a:br>
            <a:r>
              <a:rPr lang="ru-RU" dirty="0" smtClean="0"/>
              <a:t>союзных </a:t>
            </a:r>
            <a:r>
              <a:rPr lang="ru-RU" dirty="0" err="1" smtClean="0"/>
              <a:t>респблик</a:t>
            </a:r>
            <a:r>
              <a:rPr lang="ru-RU" dirty="0" smtClean="0"/>
              <a:t> стало шесть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РСФСР - Российская Советская Федеративная Социалистическая Республика </a:t>
            </a:r>
          </a:p>
          <a:p>
            <a:r>
              <a:rPr lang="ru-RU" dirty="0" smtClean="0"/>
              <a:t>УССР-Украинская Советская Федеративная Социалистическая Республика , </a:t>
            </a:r>
          </a:p>
          <a:p>
            <a:r>
              <a:rPr lang="ru-RU" dirty="0" smtClean="0"/>
              <a:t>БССР- Белорусская Советская Социалистическая Республика , </a:t>
            </a:r>
          </a:p>
          <a:p>
            <a:r>
              <a:rPr lang="ru-RU" dirty="0" smtClean="0"/>
              <a:t>ЗСФСР-Закавказская Советская Социалистическая Республика </a:t>
            </a:r>
          </a:p>
          <a:p>
            <a:r>
              <a:rPr lang="ru-RU" dirty="0" smtClean="0"/>
              <a:t> Узбекская ССР (Советская Социалистическая Республика )</a:t>
            </a:r>
          </a:p>
          <a:p>
            <a:r>
              <a:rPr lang="ru-RU" dirty="0" smtClean="0"/>
              <a:t>и Туркменская ССР (Советская Социалистическая Республика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44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1936 г.</a:t>
            </a:r>
            <a:br>
              <a:rPr lang="ru-RU" dirty="0" smtClean="0"/>
            </a:br>
            <a:r>
              <a:rPr lang="ru-RU" dirty="0" smtClean="0"/>
              <a:t>союзных республик стало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принятии Конституции СССР 5 декабря 1936 года ЗСФСР была разделена на Азербайджанскую ССР, Армянскую ССР и Грузинскую ССР, а входившие в РСФСР Казахская АССР и Киргизская АССР были выведены из её состава и преобразованы в Казахскую ССР и Киргизскую ССР; союзных республик стало 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9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КАССР в 1920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не вся территория современного Казахстана вошла в состав КАССР.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64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РСФСР - Российская Советская Федеративная Социалистическая Республика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УССР-Украинская Советская Федеративная Социалистическая Республика 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БССР- Белорусская Советская Социалистическая Республика 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Узбекская ССР (Советская Социалистическая Республика 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Туркменская ССР (Советская Социалистическая Республика 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Таджикскую ССР с 1929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Азербайджанская ССР,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Армянская ССР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Грузинская ССР,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Казахская ССР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 Киргизская ССР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68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31 марта 1940 года – Карело-Финская 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31 марта 1940 года, после присоединения части приграничных территорий Финляндии, полученных СССР по Московскому мирному договору, завершившему советско-финскую «зимнюю» войну (1939—1940), Карельская АССР была выведена из РСФСР и преобразована в союзную республику в составе СССР — </a:t>
            </a:r>
            <a:r>
              <a:rPr lang="ru-RU" b="1" dirty="0" smtClean="0"/>
              <a:t>Карело-Финскую ССР</a:t>
            </a:r>
            <a:r>
              <a:rPr lang="ru-RU" dirty="0" smtClean="0"/>
              <a:t>; </a:t>
            </a:r>
            <a:r>
              <a:rPr lang="ru-RU" b="1" dirty="0" smtClean="0"/>
              <a:t>союзных республик стало 12.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0011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августе 1940 года в СССР были приняты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августе 1940 года в СССР были приняты Молдавская ССР (2 августа), Литовская ССР (3 августа), Латвийская ССР (5 августа) и Эстонская ССР (6 августа); союзных республик стало 16. </a:t>
            </a:r>
          </a:p>
          <a:p>
            <a:pPr marL="0" indent="0">
              <a:buNone/>
            </a:pPr>
            <a:r>
              <a:rPr lang="ru-RU" dirty="0" smtClean="0"/>
              <a:t>При принятии в 1944 году в СССР Тувинской Народной Республики она стала не союзной республикой, а Тувинской АО в составе РСФСР.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7331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1956 г. состав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16 июля 1956 года Карело-Финская ССР возвращена в статус автономной республики в составе РСФСР и вновь преобразована в Карельскую АССР; </a:t>
            </a:r>
            <a:r>
              <a:rPr lang="ru-RU" b="1" dirty="0" smtClean="0"/>
              <a:t>союзных республик стало 15.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512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075"/>
            <a:ext cx="6858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44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85775"/>
            <a:ext cx="90106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9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КАССР в 1920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состав республики вошли в границах до 1917 г. следующие области: </a:t>
            </a:r>
            <a:r>
              <a:rPr lang="ru-RU" dirty="0" err="1" smtClean="0"/>
              <a:t>Акмолинская</a:t>
            </a:r>
            <a:r>
              <a:rPr lang="ru-RU" dirty="0" smtClean="0"/>
              <a:t> с </a:t>
            </a:r>
            <a:r>
              <a:rPr lang="ru-RU" dirty="0" err="1" smtClean="0"/>
              <a:t>Атбасарским</a:t>
            </a:r>
            <a:r>
              <a:rPr lang="ru-RU" dirty="0" smtClean="0"/>
              <a:t>, </a:t>
            </a:r>
            <a:r>
              <a:rPr lang="ru-RU" dirty="0" err="1" smtClean="0"/>
              <a:t>Акмолинским</a:t>
            </a:r>
            <a:r>
              <a:rPr lang="ru-RU" dirty="0" smtClean="0"/>
              <a:t>, Кокчетавским, Петропавловским уездами и частью Омского уезда; Семипалатинская область с Павлодарским, </a:t>
            </a:r>
            <a:r>
              <a:rPr lang="ru-RU" dirty="0" err="1" smtClean="0"/>
              <a:t>Усть-Каменогорским</a:t>
            </a:r>
            <a:r>
              <a:rPr lang="ru-RU" dirty="0" smtClean="0"/>
              <a:t>, </a:t>
            </a:r>
            <a:r>
              <a:rPr lang="ru-RU" dirty="0" err="1" smtClean="0"/>
              <a:t>Зайсанским</a:t>
            </a:r>
            <a:r>
              <a:rPr lang="ru-RU" dirty="0" smtClean="0"/>
              <a:t>, </a:t>
            </a:r>
            <a:r>
              <a:rPr lang="ru-RU" dirty="0" err="1" smtClean="0"/>
              <a:t>Каркаралинским</a:t>
            </a:r>
            <a:r>
              <a:rPr lang="ru-RU" dirty="0" smtClean="0"/>
              <a:t> уездами; Тургайская с Кустанайским, Актюбинским, </a:t>
            </a:r>
            <a:r>
              <a:rPr lang="ru-RU" dirty="0" err="1" smtClean="0"/>
              <a:t>Иргизским</a:t>
            </a:r>
            <a:r>
              <a:rPr lang="ru-RU" dirty="0" smtClean="0"/>
              <a:t> и Тургайским уездами; Уральская с </a:t>
            </a:r>
            <a:r>
              <a:rPr lang="ru-RU" dirty="0" err="1" smtClean="0"/>
              <a:t>Лбищенским</a:t>
            </a:r>
            <a:r>
              <a:rPr lang="ru-RU" dirty="0" smtClean="0"/>
              <a:t>, Уральским, </a:t>
            </a:r>
            <a:r>
              <a:rPr lang="ru-RU" dirty="0" err="1" smtClean="0"/>
              <a:t>Темирским</a:t>
            </a:r>
            <a:r>
              <a:rPr lang="ru-RU" dirty="0" smtClean="0"/>
              <a:t>, </a:t>
            </a:r>
            <a:r>
              <a:rPr lang="ru-RU" dirty="0" err="1" smtClean="0"/>
              <a:t>Гурьевским</a:t>
            </a:r>
            <a:r>
              <a:rPr lang="ru-RU" dirty="0" smtClean="0"/>
              <a:t> уездами. Кроме данных областей в состав </a:t>
            </a:r>
            <a:r>
              <a:rPr lang="ru-RU" dirty="0" err="1" smtClean="0"/>
              <a:t>КазАССР</a:t>
            </a:r>
            <a:r>
              <a:rPr lang="ru-RU" dirty="0" smtClean="0"/>
              <a:t> входили </a:t>
            </a:r>
            <a:r>
              <a:rPr lang="ru-RU" dirty="0" err="1" smtClean="0"/>
              <a:t>Мангыстауйский</a:t>
            </a:r>
            <a:r>
              <a:rPr lang="ru-RU" dirty="0" smtClean="0"/>
              <a:t> уезд, 4-я и 5-я волости </a:t>
            </a:r>
            <a:r>
              <a:rPr lang="ru-RU" dirty="0" err="1" smtClean="0"/>
              <a:t>Красноводского</a:t>
            </a:r>
            <a:r>
              <a:rPr lang="ru-RU" dirty="0" smtClean="0"/>
              <a:t> уезда Закаспийской области, а также из Астраханской губернии в состав </a:t>
            </a:r>
            <a:r>
              <a:rPr lang="ru-RU" dirty="0" err="1" smtClean="0"/>
              <a:t>КазАССР</a:t>
            </a:r>
            <a:r>
              <a:rPr lang="ru-RU" dirty="0" smtClean="0"/>
              <a:t> передавались </a:t>
            </a:r>
            <a:r>
              <a:rPr lang="ru-RU" dirty="0" err="1" smtClean="0"/>
              <a:t>Синеморская</a:t>
            </a:r>
            <a:r>
              <a:rPr lang="ru-RU" dirty="0" smtClean="0"/>
              <a:t> волость, </a:t>
            </a:r>
            <a:r>
              <a:rPr lang="ru-RU" dirty="0" err="1" smtClean="0"/>
              <a:t>Букеевская</a:t>
            </a:r>
            <a:r>
              <a:rPr lang="ru-RU" dirty="0" smtClean="0"/>
              <a:t> Орда и территории, населенные казахами и прилегающие к первому и второму Приморским округам. В состав </a:t>
            </a:r>
            <a:r>
              <a:rPr lang="ru-RU" dirty="0" err="1" smtClean="0"/>
              <a:t>КазАССР</a:t>
            </a:r>
            <a:r>
              <a:rPr lang="ru-RU" dirty="0" smtClean="0"/>
              <a:t> вошла и Оренбургская губерния, а Оренбург стал первой столицей республики до 1925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66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регионы современного Казахстана не вошли в состав КАССР в 1920 г.?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Но в состав </a:t>
            </a:r>
            <a:r>
              <a:rPr lang="ru-RU" dirty="0" err="1" smtClean="0"/>
              <a:t>КазАССР</a:t>
            </a:r>
            <a:r>
              <a:rPr lang="ru-RU" dirty="0" smtClean="0"/>
              <a:t> не вошли южные и юго-восточные регионы (Сырдарьинская и </a:t>
            </a:r>
            <a:r>
              <a:rPr lang="ru-RU" dirty="0" err="1" smtClean="0"/>
              <a:t>Семиреченская</a:t>
            </a:r>
            <a:r>
              <a:rPr lang="ru-RU" dirty="0" smtClean="0"/>
              <a:t> области). До 1918 года они оставались частью Туркестанского края, а затем вошли в состав Туркестанской АССР, созданной весной 1918 года. Окончание гражданской войны и образование в 1922 году СССР способствовали дальнейшему развитию процесса национально-государственного строительства в стране. В связи с этим целый ряд представителей коренных народов Средней Азии периодически стали поднимать вопрос о восстановлении всей этнической территории того или иного народа в рамках одной национальной государственности.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66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Вопрос о восстановлении этнической территории казахов, узбеков, туркмен, таджиков, киргизов и каракалпаков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Эта проблема приняла сложный характер в Казахской и Туркестанской автономных республиках, входивших в состав РСФСР. В частности, систематически поднимался вопрос </a:t>
            </a:r>
            <a:r>
              <a:rPr lang="ru-RU" b="1" dirty="0" smtClean="0"/>
              <a:t>о необходимости воссоединения Сырдарьинской и </a:t>
            </a:r>
            <a:r>
              <a:rPr lang="ru-RU" b="1" dirty="0" err="1" smtClean="0"/>
              <a:t>Семиреченской</a:t>
            </a:r>
            <a:r>
              <a:rPr lang="ru-RU" b="1" dirty="0" smtClean="0"/>
              <a:t> областей с Казахской АССР</a:t>
            </a:r>
            <a:r>
              <a:rPr lang="ru-RU" dirty="0" smtClean="0"/>
              <a:t>. Одновременно с этим возник вопрос о разделении многонациональной Туркестанской АССР и создании национальных государственностей и национально-государственных образований узбеков, туркмен, таджиков, киргизов, каракалпаков.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34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составе каких республик находились народы Средней Азии и южного и юго-восточного Казахстана?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территории Средней Азии до 1924 г. были Туркестанская АССР, Бухарская и Хорезмская советские народные республики.</a:t>
            </a:r>
          </a:p>
          <a:p>
            <a:pPr marL="0" indent="0">
              <a:buNone/>
            </a:pPr>
            <a:r>
              <a:rPr lang="ru-RU" dirty="0" smtClean="0"/>
              <a:t>А до октября 1917 г. там были Туркестанское генерал-губернаторство, Бухарский эмират и Хивинское ханство.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4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состояла проблема?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Советские республики: Туркестанская АССР, Бухарская и Хорезмская советские народные республики не отражали характер расселения народов Средней Азии.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81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1815</Words>
  <Application>Microsoft Office PowerPoint</Application>
  <PresentationFormat>On-screen Show (4:3)</PresentationFormat>
  <Paragraphs>150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Тема Office</vt:lpstr>
      <vt:lpstr>Лекция 2</vt:lpstr>
      <vt:lpstr>План</vt:lpstr>
      <vt:lpstr>Историческое значение образования автономной республики в 1920 г.</vt:lpstr>
      <vt:lpstr>Территория КАССР в 1920 г.</vt:lpstr>
      <vt:lpstr>Территория КАССР в 1920 г.</vt:lpstr>
      <vt:lpstr>Какие регионы современного Казахстана не вошли в состав КАССР в 1920 г.?</vt:lpstr>
      <vt:lpstr>Вопрос о восстановлении этнической территории казахов, узбеков, туркмен, таджиков, киргизов и каракалпаков</vt:lpstr>
      <vt:lpstr>В составе каких республик находились народы Средней Азии и южного и юго-восточного Казахстана?</vt:lpstr>
      <vt:lpstr>В чем состояла проблема?</vt:lpstr>
      <vt:lpstr>Узбеки</vt:lpstr>
      <vt:lpstr>Туркмены</vt:lpstr>
      <vt:lpstr>Таджики</vt:lpstr>
      <vt:lpstr>Киргизы</vt:lpstr>
      <vt:lpstr>каракалпаки</vt:lpstr>
      <vt:lpstr>Казахи Средней Азии</vt:lpstr>
      <vt:lpstr>PowerPoint Presentation</vt:lpstr>
      <vt:lpstr>совещание в Ташкенте  в марте 1924 г.</vt:lpstr>
      <vt:lpstr>Мнения как делить Среднюю Азию между участниками совещания</vt:lpstr>
      <vt:lpstr>Средазбюро ЦК РКП(б) 12 мая 1924 года приняло решение</vt:lpstr>
      <vt:lpstr>Трудности разделения</vt:lpstr>
      <vt:lpstr>постановление  27 октября 1924 года</vt:lpstr>
      <vt:lpstr>Казахи?</vt:lpstr>
      <vt:lpstr>Какие территории отошли казахам?</vt:lpstr>
      <vt:lpstr>Какие территории отошли казахам?</vt:lpstr>
      <vt:lpstr>Как увеличилось население и территория Казахстана после 1924 г.?</vt:lpstr>
      <vt:lpstr>вопрос о новом районировании республики в 1924 г.</vt:lpstr>
      <vt:lpstr>решение о переводе столицы Казахстана в АкМечеть</vt:lpstr>
      <vt:lpstr>Завершение административного переустройства КАССР к началу 1925 г.</vt:lpstr>
      <vt:lpstr>Киргизская АССР до 1924 г.</vt:lpstr>
      <vt:lpstr>PowerPoint Presentation</vt:lpstr>
      <vt:lpstr>Ак-Мечеть- столица</vt:lpstr>
      <vt:lpstr>V съезд Cоветов Казахстана, 1925 г.</vt:lpstr>
      <vt:lpstr>Присвоение статуса союзной республики в 1936 г.</vt:lpstr>
      <vt:lpstr>Новое районирование Казахстана</vt:lpstr>
      <vt:lpstr>Образование СССР 30 декабря 1922 года </vt:lpstr>
      <vt:lpstr>PowerPoint Presentation</vt:lpstr>
      <vt:lpstr>PowerPoint Presentation</vt:lpstr>
      <vt:lpstr>После 1924 г. союзных респблик стало шесть</vt:lpstr>
      <vt:lpstr>После 1936 г. союзных республик стало 11</vt:lpstr>
      <vt:lpstr>PowerPoint Presentation</vt:lpstr>
      <vt:lpstr>31 марта 1940 года – Карело-Финская ССР</vt:lpstr>
      <vt:lpstr>В августе 1940 года в СССР были приняты </vt:lpstr>
      <vt:lpstr>1956 г. состав СССР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Kundakbayeva Zhanat</cp:lastModifiedBy>
  <cp:revision>12</cp:revision>
  <dcterms:created xsi:type="dcterms:W3CDTF">2020-09-14T02:52:59Z</dcterms:created>
  <dcterms:modified xsi:type="dcterms:W3CDTF">2020-09-15T04:52:31Z</dcterms:modified>
</cp:coreProperties>
</file>