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3" r:id="rId1"/>
  </p:sldMasterIdLst>
  <p:notesMasterIdLst>
    <p:notesMasterId r:id="rId9"/>
  </p:notesMasterIdLst>
  <p:sldIdLst>
    <p:sldId id="256" r:id="rId2"/>
    <p:sldId id="257" r:id="rId3"/>
    <p:sldId id="262" r:id="rId4"/>
    <p:sldId id="263" r:id="rId5"/>
    <p:sldId id="264" r:id="rId6"/>
    <p:sldId id="265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32787"/>
    <p:restoredTop sz="90929"/>
  </p:normalViewPr>
  <p:slideViewPr>
    <p:cSldViewPr>
      <p:cViewPr varScale="1">
        <p:scale>
          <a:sx n="90" d="100"/>
          <a:sy n="90" d="100"/>
        </p:scale>
        <p:origin x="196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C0FE62-344F-4E8A-A359-B7D1C53D26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604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FF7378E7-4414-4201-BB4F-5C2901683180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126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6630" tIns="43315" rIns="86630" bIns="43315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07204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914400"/>
            <a:ext cx="3429000" cy="12192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2057400"/>
            <a:ext cx="3429000" cy="3276600"/>
          </a:xfrm>
        </p:spPr>
        <p:txBody>
          <a:bodyPr/>
          <a:lstStyle>
            <a:lvl1pPr marL="0" indent="0">
              <a:buFont typeface="Times" pitchFamily="18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78152925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2C1108E9-21E1-454F-896F-2080D3B3E3B0}" type="slidenum">
              <a:rPr lang="en-US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13836999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9863" y="381000"/>
            <a:ext cx="1947862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4688" y="381000"/>
            <a:ext cx="5692775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71274EE9-0BE9-4439-A800-627A9C49B631}" type="slidenum">
              <a:rPr lang="en-US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28298459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425CEEDB-B074-4C0F-A63F-395A805F8D7E}" type="slidenum">
              <a:rPr lang="en-US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26163359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88A4AA85-B79B-4B41-9AA3-5B6712E2A384}" type="slidenum">
              <a:rPr lang="en-US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17208404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253186B0-570C-49B2-9FA9-C62BE181A952}" type="slidenum">
              <a:rPr lang="en-US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584706432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84F02D24-64C3-45E3-8EE7-BF0E1BB1CB20}" type="slidenum">
              <a:rPr lang="en-US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47864701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5F314E75-8C82-45B9-A02A-FB09B9516F78}" type="slidenum">
              <a:rPr lang="en-US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25752748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D0AEB368-2B12-4C64-BBA8-E65C4212E8E8}" type="slidenum">
              <a:rPr lang="en-US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25033667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FB464B2C-D304-4357-B1DA-C2A5B1E79939}" type="slidenum">
              <a:rPr lang="en-US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10754494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A4DD7613-1044-4C41-A6DA-FE7B897221D6}" type="slidenum">
              <a:rPr lang="en-US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40944175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4688" y="381000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" y="6324600"/>
            <a:ext cx="612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1863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altLang="en-US"/>
              <a:t>1-</a:t>
            </a:r>
            <a:fld id="{9E70AD45-EE7E-4461-A949-CB3308BBFCCA}" type="slidenum">
              <a:rPr lang="en-US" altLang="en-US"/>
              <a:pPr/>
              <a:t>‹#›</a:t>
            </a:fld>
            <a:endParaRPr lang="en-CA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 spd="med">
    <p:pull dir="r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78D4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78D4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78D4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78D4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78D4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078D4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078D4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078D4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078D4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Chapter 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Facts </a:t>
            </a:r>
            <a:br>
              <a:rPr lang="en-US" altLang="en-US" smtClean="0"/>
            </a:br>
            <a:r>
              <a:rPr lang="en-US" altLang="en-US" smtClean="0"/>
              <a:t>to Be Explained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t>1-</a:t>
            </a:r>
            <a:fld id="{142E546F-B5EB-4B5C-9A43-2BAF544FA0A7}" type="slidenum"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pPr/>
              <a:t>2</a:t>
            </a:fld>
            <a:endParaRPr lang="en-CA" altLang="en-US" sz="12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2" descr="h:\umiraja\weil_gif\weil_gif_for_ppt\weil_27789_c01f01.gif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96863"/>
            <a:ext cx="8229600" cy="576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t>1-</a:t>
            </a:r>
            <a:fld id="{D48FEB48-8455-4F6D-9348-F2349F5F54D4}" type="slidenum"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pPr/>
              <a:t>3</a:t>
            </a:fld>
            <a:endParaRPr lang="en-CA" altLang="en-US" sz="12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5124" name="Picture 2" descr="h:\umiraja\weil_gif\weil_gif_for_ppt\weil_27789_c01f06.gif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01600"/>
            <a:ext cx="5740400" cy="628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t>1-</a:t>
            </a:r>
            <a:fld id="{5B568176-67B5-4B94-89B0-B209B0FE59F0}" type="slidenum"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pPr/>
              <a:t>4</a:t>
            </a:fld>
            <a:endParaRPr lang="en-CA" altLang="en-US" sz="12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6148" name="Picture 2" descr="h:\umiraja\weil_gif\weil_gif_for_ppt\weil_27789_c01f07.gif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190500"/>
            <a:ext cx="6162675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t>1-</a:t>
            </a:r>
            <a:fld id="{5866D78D-10D9-45F5-9E63-F5D805FD336F}" type="slidenum"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pPr/>
              <a:t>5</a:t>
            </a:fld>
            <a:endParaRPr lang="en-CA" altLang="en-US" sz="12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7172" name="Picture 2" descr="h:\umiraja\weil_gif\weil_gif_for_ppt\weil_27789_c01f08.gif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7000"/>
            <a:ext cx="7226300" cy="624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t>1-</a:t>
            </a:r>
            <a:fld id="{ECD5508C-56FA-42EE-9196-0526A0EBFF4F}" type="slidenum"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pPr/>
              <a:t>6</a:t>
            </a:fld>
            <a:endParaRPr lang="en-CA" altLang="en-US" sz="12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8196" name="Picture 2" descr="h:\umiraja\weil_gif\weil_gif_for_ppt\weil_27789_c01t01.gif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90600"/>
            <a:ext cx="8229600" cy="407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2005 Pearson Addison-Wesley. All rights reserved.</a:t>
            </a:r>
            <a:endParaRPr lang="en-CA">
              <a:latin typeface="Times New Roman" pitchFamily="18" charset="0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t>1-</a:t>
            </a:r>
            <a:fld id="{93B98961-72B7-4FF7-A633-71E29EB2D7DB}" type="slidenum"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pPr/>
              <a:t>7</a:t>
            </a:fld>
            <a:endParaRPr lang="en-CA" altLang="en-US" sz="12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9220" name="Picture 2" descr="h:\umiraja\weil_gif\weil_gif_for_ppt\weil_27789_c01t03.gif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8229600" cy="311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rd"/>
  </p:transition>
</p:sld>
</file>

<file path=ppt/theme/theme1.xml><?xml version="1.0" encoding="utf-8"?>
<a:theme xmlns:a="http://schemas.openxmlformats.org/drawingml/2006/main" name="Weil_PPT_template">
  <a:themeElements>
    <a:clrScheme name="Weil_PPT_templat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Weil_PPT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Weil_PPT_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il_PPT_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il_PPT_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il_PPT_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il_PPT_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il_PPT_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il_PPT_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HD:Users:marktemelko:Documents:Oh_Type_Documents:Weil_PPT:weil_ppt_template:Weil_PPT_template.pot</Template>
  <TotalTime>28</TotalTime>
  <Words>71</Words>
  <Application>Microsoft Office PowerPoint</Application>
  <PresentationFormat>On-screen Show (4:3)</PresentationFormat>
  <Paragraphs>15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Times</vt:lpstr>
      <vt:lpstr>Arial</vt:lpstr>
      <vt:lpstr>Times New Roman</vt:lpstr>
      <vt:lpstr>Weil_PPT_template</vt:lpstr>
      <vt:lpstr>Chapter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UAA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#</dc:title>
  <dc:creator>mark temelko</dc:creator>
  <cp:lastModifiedBy>Eldar Madumarov</cp:lastModifiedBy>
  <cp:revision>22</cp:revision>
  <dcterms:created xsi:type="dcterms:W3CDTF">2004-08-17T05:15:27Z</dcterms:created>
  <dcterms:modified xsi:type="dcterms:W3CDTF">2021-08-30T09:31:55Z</dcterms:modified>
</cp:coreProperties>
</file>