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6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1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07-Nov-18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07-Nov-18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07-Nov-18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07-Nov-18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07-Nov-18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07-Nov-18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07-Nov-18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07-Nov-18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07-Nov-18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07-Nov-18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07-Nov-18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07-Nov-18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07-Nov-18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07-Nov-18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07-Nov-18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07-Nov-18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07-Nov-18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Qualitative methods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Week </a:t>
            </a:r>
            <a:r>
              <a:rPr lang="en-US" dirty="0"/>
              <a:t>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73385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Characteristics of Qualitative Research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Natural setting</a:t>
            </a:r>
          </a:p>
          <a:p>
            <a:r>
              <a:rPr lang="en-US" dirty="0" smtClean="0"/>
              <a:t>Researcher as key instrument</a:t>
            </a:r>
          </a:p>
          <a:p>
            <a:r>
              <a:rPr lang="en-US" dirty="0" smtClean="0"/>
              <a:t>Multiple sources of data</a:t>
            </a:r>
          </a:p>
          <a:p>
            <a:r>
              <a:rPr lang="en-US" dirty="0" smtClean="0"/>
              <a:t>Inductive and deductive data analysis</a:t>
            </a:r>
          </a:p>
          <a:p>
            <a:r>
              <a:rPr lang="en-US" dirty="0" smtClean="0"/>
              <a:t>Participants’ meanings</a:t>
            </a:r>
          </a:p>
          <a:p>
            <a:r>
              <a:rPr lang="en-US" dirty="0" smtClean="0"/>
              <a:t>Emergent design</a:t>
            </a:r>
          </a:p>
          <a:p>
            <a:r>
              <a:rPr lang="en-US" dirty="0" smtClean="0"/>
              <a:t>Reflexivity</a:t>
            </a:r>
          </a:p>
          <a:p>
            <a:r>
              <a:rPr lang="en-US" dirty="0" smtClean="0"/>
              <a:t>Holistic account</a:t>
            </a:r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28110368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1101</TotalTime>
  <Words>31</Words>
  <Application>Microsoft Office PowerPoint</Application>
  <PresentationFormat>Widescreen</PresentationFormat>
  <Paragraphs>11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Century Gothic</vt:lpstr>
      <vt:lpstr>Wingdings 3</vt:lpstr>
      <vt:lpstr>Wisp</vt:lpstr>
      <vt:lpstr>Qualitative methods</vt:lpstr>
      <vt:lpstr>Characteristics of Qualitative Research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Approach</dc:title>
  <dc:creator>Niyazbekov Nurseit</dc:creator>
  <cp:lastModifiedBy>Niyazbekov Nurseit</cp:lastModifiedBy>
  <cp:revision>100</cp:revision>
  <dcterms:created xsi:type="dcterms:W3CDTF">2018-09-03T06:38:52Z</dcterms:created>
  <dcterms:modified xsi:type="dcterms:W3CDTF">2018-11-07T07:55:04Z</dcterms:modified>
</cp:coreProperties>
</file>