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3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5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3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4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2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1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9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3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30462-0E17-4694-AAA3-B250B9C9AD9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BFEFA-A179-4A1E-A710-6CF865146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1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Ethics and Politics:</a:t>
            </a:r>
            <a:br>
              <a:rPr lang="en-US" dirty="0" smtClean="0"/>
            </a:b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9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</a:t>
            </a:r>
            <a:r>
              <a:rPr lang="en-US" dirty="0" smtClean="0"/>
              <a:t>and </a:t>
            </a:r>
            <a:r>
              <a:rPr lang="en-US" dirty="0" smtClean="0"/>
              <a:t>Politics: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THEORIES in IA and Ethics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smtClean="0"/>
              <a:t>Political Realism:</a:t>
            </a:r>
          </a:p>
          <a:p>
            <a:pPr>
              <a:buFontTx/>
              <a:buChar char="-"/>
            </a:pPr>
            <a:r>
              <a:rPr lang="en-US" dirty="0" smtClean="0"/>
              <a:t>Politics and Morality are not connected (There is no ethics in politics because both are of different areas and thus have got different aims, and values;</a:t>
            </a:r>
          </a:p>
          <a:p>
            <a:pPr>
              <a:buFontTx/>
              <a:buChar char="-"/>
            </a:pPr>
            <a:r>
              <a:rPr lang="en-US" dirty="0" smtClean="0"/>
              <a:t>Ethics should be subordinate to </a:t>
            </a:r>
            <a:r>
              <a:rPr lang="en-US" dirty="0" smtClean="0"/>
              <a:t>po</a:t>
            </a:r>
            <a:r>
              <a:rPr lang="en-US" dirty="0" smtClean="0"/>
              <a:t>litics, it is often a part of political demagogy.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ru-RU" dirty="0" smtClean="0"/>
              <a:t>. </a:t>
            </a:r>
            <a:r>
              <a:rPr lang="en-US" dirty="0" smtClean="0"/>
              <a:t>Political Idealism: </a:t>
            </a:r>
          </a:p>
          <a:p>
            <a:pPr>
              <a:buFontTx/>
              <a:buChar char="-"/>
            </a:pPr>
            <a:r>
              <a:rPr lang="en-US" dirty="0" smtClean="0"/>
              <a:t>Politics should be subordinated to morality;</a:t>
            </a:r>
          </a:p>
          <a:p>
            <a:pPr>
              <a:buFontTx/>
              <a:buChar char="-"/>
            </a:pPr>
            <a:r>
              <a:rPr lang="en-US" dirty="0" smtClean="0"/>
              <a:t>Following the absolutes of morale is vitally important to states, not only to individuals;</a:t>
            </a:r>
          </a:p>
          <a:p>
            <a:pPr>
              <a:buFontTx/>
              <a:buChar char="-"/>
            </a:pPr>
            <a:r>
              <a:rPr lang="en-US" dirty="0" smtClean="0"/>
              <a:t>Morality is the only basis for justice, constitutionalism, and IL.  Perpetual Peace is a MUST;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986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and Politics: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ru-RU" dirty="0" smtClean="0"/>
              <a:t>. </a:t>
            </a:r>
            <a:r>
              <a:rPr lang="en-US" dirty="0"/>
              <a:t>Mixed:</a:t>
            </a:r>
          </a:p>
          <a:p>
            <a:pPr marL="0" indent="0">
              <a:buNone/>
            </a:pPr>
            <a:r>
              <a:rPr lang="en-US" dirty="0"/>
              <a:t>- Politics and Ethics are inseparable.</a:t>
            </a:r>
          </a:p>
          <a:p>
            <a:pPr marL="0" indent="0">
              <a:buNone/>
            </a:pPr>
            <a:r>
              <a:rPr lang="en-US" dirty="0"/>
              <a:t>- Common values, such as common good and justice;</a:t>
            </a:r>
          </a:p>
          <a:p>
            <a:pPr>
              <a:buFontTx/>
              <a:buChar char="-"/>
            </a:pPr>
            <a:r>
              <a:rPr lang="ru-RU" dirty="0"/>
              <a:t> </a:t>
            </a:r>
            <a:r>
              <a:rPr lang="en-US" dirty="0"/>
              <a:t>possibility of moral life is possible only when sustainable social and political order is established;</a:t>
            </a:r>
          </a:p>
          <a:p>
            <a:pPr>
              <a:buFontTx/>
              <a:buChar char="-"/>
            </a:pPr>
            <a:r>
              <a:rPr lang="en-US" dirty="0"/>
              <a:t>Opposite to that, political instability leads to moral decay (***N. Machiavelli);</a:t>
            </a:r>
          </a:p>
          <a:p>
            <a:pPr>
              <a:buFontTx/>
              <a:buChar char="-"/>
            </a:pPr>
            <a:r>
              <a:rPr lang="en-US" dirty="0"/>
              <a:t>Politics implementation is possible only supported by public morality/moral traditions; In case of deep conflict of two - </a:t>
            </a:r>
            <a:r>
              <a:rPr lang="ru-RU" dirty="0"/>
              <a:t> </a:t>
            </a:r>
            <a:r>
              <a:rPr lang="en-US" dirty="0"/>
              <a:t>politics alone is powerless;</a:t>
            </a:r>
          </a:p>
          <a:p>
            <a:pPr>
              <a:buFontTx/>
              <a:buChar char="-"/>
            </a:pPr>
            <a:r>
              <a:rPr lang="en-US" dirty="0"/>
              <a:t>J. Lock: politics relies not on abstract morale, but on  a concrete system of moral beliefs typical for the particular community.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0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Interpretations of Ethics and P</a:t>
            </a:r>
            <a:r>
              <a:rPr lang="en-US" dirty="0" smtClean="0"/>
              <a:t>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</a:t>
            </a:r>
            <a:r>
              <a:rPr lang="ru-RU" dirty="0" smtClean="0"/>
              <a:t> </a:t>
            </a:r>
            <a:r>
              <a:rPr lang="en-US" dirty="0" smtClean="0"/>
              <a:t>Politics defines a number interests and scopes for ethics: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ru-RU" dirty="0" smtClean="0"/>
              <a:t> </a:t>
            </a:r>
            <a:r>
              <a:rPr lang="en-US" dirty="0" smtClean="0"/>
              <a:t>”All men are born free and equal” evolution: white men- then women –then Afro – etc.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Morality critics mobilizes political discussions, new political norms:</a:t>
            </a:r>
          </a:p>
          <a:p>
            <a:pPr>
              <a:buFontTx/>
              <a:buChar char="-"/>
            </a:pPr>
            <a:r>
              <a:rPr lang="en-US" dirty="0" smtClean="0"/>
              <a:t>Morality is a way to react om conflict situation;</a:t>
            </a:r>
          </a:p>
          <a:p>
            <a:pPr>
              <a:buFontTx/>
              <a:buChar char="-"/>
            </a:pPr>
            <a:r>
              <a:rPr lang="en-US" dirty="0" smtClean="0"/>
              <a:t>Often morality indicates the problem, while politics resolves that.</a:t>
            </a:r>
          </a:p>
          <a:p>
            <a:pPr marL="0" indent="0">
              <a:buNone/>
            </a:pPr>
            <a:r>
              <a:rPr lang="en-US" dirty="0" smtClean="0"/>
              <a:t>3. Politics is an institutional basis for moral principles realization:</a:t>
            </a:r>
          </a:p>
          <a:p>
            <a:pPr marL="0" indent="0">
              <a:buNone/>
            </a:pPr>
            <a:r>
              <a:rPr lang="en-US" dirty="0" smtClean="0"/>
              <a:t>- Freedom and justice are exercised through laws, and instructions.</a:t>
            </a:r>
          </a:p>
          <a:p>
            <a:pPr marL="0" indent="0">
              <a:buNone/>
            </a:pPr>
            <a:r>
              <a:rPr lang="en-US" dirty="0" smtClean="0"/>
              <a:t>4. Due to politics, morality can affect large groups of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5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Interpretations </a:t>
            </a:r>
            <a:r>
              <a:rPr lang="en-US" dirty="0" smtClean="0"/>
              <a:t>of Ethics </a:t>
            </a:r>
            <a:r>
              <a:rPr lang="en-US" dirty="0"/>
              <a:t>and </a:t>
            </a:r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en-US" dirty="0"/>
              <a:t>P</a:t>
            </a:r>
            <a:r>
              <a:rPr lang="en-US" dirty="0" smtClean="0"/>
              <a:t>olitical aims (public Good?).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en-US" dirty="0" smtClean="0"/>
              <a:t>Ethics of the rulers (legitimacy vs. coercion; legitimacy vs. personalization of power, etc.)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en-US" dirty="0" smtClean="0"/>
              <a:t>Political violence (state = coercion/violence; ethics of “legitimate violence” or ethics of non-violence)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en-US" dirty="0" smtClean="0"/>
              <a:t>4. Ethics and political resistance (to what extent it is ethical to resist authorities? Denying violence, to what extent civil disobedience, protests, etc. should continue?).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3039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234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Ethics and Politics: Conclusions</vt:lpstr>
      <vt:lpstr>Ethics and Politics: Conclusions</vt:lpstr>
      <vt:lpstr>Ethics and Politics: Conclusions</vt:lpstr>
      <vt:lpstr>Interpretations of Ethics and Politics</vt:lpstr>
      <vt:lpstr>Interpretations of Ethics and Politics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Conclusions</dc:title>
  <dc:creator>Adibayeva Aigul</dc:creator>
  <cp:lastModifiedBy>Adibayeva Aigul</cp:lastModifiedBy>
  <cp:revision>14</cp:revision>
  <dcterms:created xsi:type="dcterms:W3CDTF">2019-12-06T06:01:38Z</dcterms:created>
  <dcterms:modified xsi:type="dcterms:W3CDTF">2019-12-09T04:55:49Z</dcterms:modified>
</cp:coreProperties>
</file>