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421" autoAdjust="0"/>
  </p:normalViewPr>
  <p:slideViewPr>
    <p:cSldViewPr snapToGrid="0">
      <p:cViewPr varScale="1">
        <p:scale>
          <a:sx n="92" d="100"/>
          <a:sy n="92" d="100"/>
        </p:scale>
        <p:origin x="108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1CD-23EB-4CE3-988E-ED0A1408C1A3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2C566-40EC-4A60-8E60-25FF87A11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0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1CD-23EB-4CE3-988E-ED0A1408C1A3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2C566-40EC-4A60-8E60-25FF87A11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8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1CD-23EB-4CE3-988E-ED0A1408C1A3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2C566-40EC-4A60-8E60-25FF87A11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15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1CD-23EB-4CE3-988E-ED0A1408C1A3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2C566-40EC-4A60-8E60-25FF87A11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47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1CD-23EB-4CE3-988E-ED0A1408C1A3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2C566-40EC-4A60-8E60-25FF87A11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2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1CD-23EB-4CE3-988E-ED0A1408C1A3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2C566-40EC-4A60-8E60-25FF87A11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55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1CD-23EB-4CE3-988E-ED0A1408C1A3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2C566-40EC-4A60-8E60-25FF87A11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18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1CD-23EB-4CE3-988E-ED0A1408C1A3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2C566-40EC-4A60-8E60-25FF87A11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8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1CD-23EB-4CE3-988E-ED0A1408C1A3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2C566-40EC-4A60-8E60-25FF87A11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84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1CD-23EB-4CE3-988E-ED0A1408C1A3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2C566-40EC-4A60-8E60-25FF87A11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843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B1CD-23EB-4CE3-988E-ED0A1408C1A3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2C566-40EC-4A60-8E60-25FF87A11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6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5B1CD-23EB-4CE3-988E-ED0A1408C1A3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2C566-40EC-4A60-8E60-25FF87A11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80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Justifying terrorism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Week </a:t>
            </a:r>
            <a:r>
              <a:rPr lang="en-US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8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bit of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Terrorism has historic roots. While the act itself remains the same, tactics, targets, weapons and support systems have evolved</a:t>
            </a:r>
          </a:p>
          <a:p>
            <a:r>
              <a:rPr lang="en-US" dirty="0" smtClean="0"/>
              <a:t>The word originated in French Revolution, but </a:t>
            </a:r>
            <a:r>
              <a:rPr lang="en-US" i="1" dirty="0" smtClean="0"/>
              <a:t>individual </a:t>
            </a:r>
            <a:r>
              <a:rPr lang="en-US" dirty="0" smtClean="0"/>
              <a:t>acts of terrorism date back to ancient Greece</a:t>
            </a:r>
          </a:p>
          <a:p>
            <a:pPr lvl="1"/>
            <a:r>
              <a:rPr lang="en-US" dirty="0" smtClean="0"/>
              <a:t>Assassination of Caesar in 44 B.C.</a:t>
            </a:r>
          </a:p>
          <a:p>
            <a:r>
              <a:rPr lang="en-US" dirty="0" smtClean="0"/>
              <a:t>Group terrorism evolved in the Middle Ages &gt; sectarian Muslims employed by their leader, Hassan I Sabah, to spread terror (‘assassin’=‘</a:t>
            </a:r>
            <a:r>
              <a:rPr lang="en-US" dirty="0" err="1" smtClean="0"/>
              <a:t>hashashin</a:t>
            </a:r>
            <a:r>
              <a:rPr lang="en-US" dirty="0" smtClean="0"/>
              <a:t>’)</a:t>
            </a:r>
          </a:p>
          <a:p>
            <a:r>
              <a:rPr lang="en-US" dirty="0" smtClean="0"/>
              <a:t>Mixture of religion and politics created so many dissatisfied groups such as </a:t>
            </a:r>
            <a:r>
              <a:rPr lang="en-US" dirty="0" err="1" smtClean="0"/>
              <a:t>Hur</a:t>
            </a:r>
            <a:r>
              <a:rPr lang="en-US" dirty="0" smtClean="0"/>
              <a:t> Brotherhood (</a:t>
            </a:r>
            <a:r>
              <a:rPr lang="en-US" dirty="0" err="1" smtClean="0"/>
              <a:t>Brotherhoos</a:t>
            </a:r>
            <a:r>
              <a:rPr lang="en-US" dirty="0" smtClean="0"/>
              <a:t> of Assassins) in Northern India/Pakistan</a:t>
            </a:r>
          </a:p>
          <a:p>
            <a:r>
              <a:rPr lang="en-US" dirty="0" smtClean="0"/>
              <a:t>Modern day zealots (religious fundamental groups) follow the footsteps of early terrorist groups</a:t>
            </a:r>
          </a:p>
          <a:p>
            <a:pPr lvl="1"/>
            <a:r>
              <a:rPr lang="en-US" i="1" dirty="0" smtClean="0"/>
              <a:t>The Fedayeen (self-</a:t>
            </a:r>
            <a:r>
              <a:rPr lang="en-US" i="1" dirty="0" err="1" smtClean="0"/>
              <a:t>sacrificers</a:t>
            </a:r>
            <a:r>
              <a:rPr lang="en-US" i="1" dirty="0" smtClean="0"/>
              <a:t>):</a:t>
            </a:r>
            <a:r>
              <a:rPr lang="en-US" dirty="0" smtClean="0"/>
              <a:t> Taliban, al-Qaeda, ISIS</a:t>
            </a:r>
            <a:endParaRPr lang="en-US" i="1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7933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Rationalization of terrorism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Philosophical challenges to define ‘legitimate violence’</a:t>
            </a:r>
          </a:p>
          <a:p>
            <a:pPr lvl="1"/>
            <a:r>
              <a:rPr lang="en-US" dirty="0" smtClean="0"/>
              <a:t>While many concepts and dogmas can benefit from value pluralism, terrorism should not be subjected to such interpretation</a:t>
            </a:r>
          </a:p>
          <a:p>
            <a:r>
              <a:rPr lang="en-US" dirty="0" smtClean="0"/>
              <a:t>The supporters</a:t>
            </a:r>
          </a:p>
          <a:p>
            <a:pPr lvl="1"/>
            <a:r>
              <a:rPr lang="en-US" dirty="0" smtClean="0"/>
              <a:t>Liberals: supporting self-determination of nations (</a:t>
            </a:r>
            <a:r>
              <a:rPr lang="en-US" dirty="0" err="1" smtClean="0"/>
              <a:t>eg</a:t>
            </a:r>
            <a:r>
              <a:rPr lang="en-US" dirty="0" smtClean="0"/>
              <a:t>. Palestinian independence), oppose violence and war, commitment to cultural pluralism, toleration of cultures and societies alien to the West</a:t>
            </a:r>
          </a:p>
          <a:p>
            <a:pPr lvl="1"/>
            <a:r>
              <a:rPr lang="en-US" dirty="0" smtClean="0"/>
              <a:t>Egalitarians: for global application of equality standards, oppose Western economic policies (globalization)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119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208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Justifying terrorism</vt:lpstr>
      <vt:lpstr>A bit of history</vt:lpstr>
      <vt:lpstr>Rationalization of terrorism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Niyazbekov Nurseit</dc:creator>
  <cp:lastModifiedBy>Niyazbekov Nurseit</cp:lastModifiedBy>
  <cp:revision>15</cp:revision>
  <dcterms:created xsi:type="dcterms:W3CDTF">2019-09-05T05:35:03Z</dcterms:created>
  <dcterms:modified xsi:type="dcterms:W3CDTF">2019-09-30T03:22:48Z</dcterms:modified>
</cp:coreProperties>
</file>