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B1CD-23EB-4CE3-988E-ED0A1408C1A3}" type="datetimeFigureOut">
              <a:rPr lang="en-US" smtClean="0"/>
              <a:t>17-Sep-19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C566-40EC-4A60-8E60-25FF87A1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05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B1CD-23EB-4CE3-988E-ED0A1408C1A3}" type="datetimeFigureOut">
              <a:rPr lang="en-US" smtClean="0"/>
              <a:t>17-Sep-19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C566-40EC-4A60-8E60-25FF87A1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87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B1CD-23EB-4CE3-988E-ED0A1408C1A3}" type="datetimeFigureOut">
              <a:rPr lang="en-US" smtClean="0"/>
              <a:t>17-Sep-19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C566-40EC-4A60-8E60-25FF87A1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1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B1CD-23EB-4CE3-988E-ED0A1408C1A3}" type="datetimeFigureOut">
              <a:rPr lang="en-US" smtClean="0"/>
              <a:t>17-Sep-19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C566-40EC-4A60-8E60-25FF87A1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7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B1CD-23EB-4CE3-988E-ED0A1408C1A3}" type="datetimeFigureOut">
              <a:rPr lang="en-US" smtClean="0"/>
              <a:t>17-Sep-19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C566-40EC-4A60-8E60-25FF87A1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2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B1CD-23EB-4CE3-988E-ED0A1408C1A3}" type="datetimeFigureOut">
              <a:rPr lang="en-US" smtClean="0"/>
              <a:t>17-Sep-19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C566-40EC-4A60-8E60-25FF87A1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55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B1CD-23EB-4CE3-988E-ED0A1408C1A3}" type="datetimeFigureOut">
              <a:rPr lang="en-US" smtClean="0"/>
              <a:t>17-Sep-19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C566-40EC-4A60-8E60-25FF87A1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18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B1CD-23EB-4CE3-988E-ED0A1408C1A3}" type="datetimeFigureOut">
              <a:rPr lang="en-US" smtClean="0"/>
              <a:t>17-Sep-19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C566-40EC-4A60-8E60-25FF87A1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8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B1CD-23EB-4CE3-988E-ED0A1408C1A3}" type="datetimeFigureOut">
              <a:rPr lang="en-US" smtClean="0"/>
              <a:t>17-Sep-19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C566-40EC-4A60-8E60-25FF87A1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4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B1CD-23EB-4CE3-988E-ED0A1408C1A3}" type="datetimeFigureOut">
              <a:rPr lang="en-US" smtClean="0"/>
              <a:t>17-Sep-19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C566-40EC-4A60-8E60-25FF87A1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43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B1CD-23EB-4CE3-988E-ED0A1408C1A3}" type="datetimeFigureOut">
              <a:rPr lang="en-US" smtClean="0"/>
              <a:t>17-Sep-19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C566-40EC-4A60-8E60-25FF87A1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63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5B1CD-23EB-4CE3-988E-ED0A1408C1A3}" type="datetimeFigureOut">
              <a:rPr lang="en-US" smtClean="0"/>
              <a:t>17-Sep-19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2C566-40EC-4A60-8E60-25FF87A1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8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Definition of terrorism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Week </a:t>
            </a:r>
            <a:r>
              <a:rPr lang="en-US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8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Terrorist of yesterday is a hero of today, and the hero of yesterday becomes terrorist today. In a constantly changing world of images, we have to keep our heads straight to know what terrorism is and what it is not.</a:t>
            </a:r>
          </a:p>
          <a:p>
            <a:pPr marL="0" indent="0" algn="r">
              <a:buNone/>
            </a:pPr>
            <a:r>
              <a:rPr lang="en-US" dirty="0" err="1" smtClean="0"/>
              <a:t>Eqbal</a:t>
            </a:r>
            <a:r>
              <a:rPr lang="en-US" dirty="0" smtClean="0"/>
              <a:t> Ahmad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16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Terror violence became a method of warfare in the second half of 20</a:t>
            </a:r>
            <a:r>
              <a:rPr lang="en-US" baseline="30000" dirty="0" smtClean="0"/>
              <a:t>th</a:t>
            </a:r>
            <a:r>
              <a:rPr lang="en-US" dirty="0" smtClean="0"/>
              <a:t> century. </a:t>
            </a:r>
          </a:p>
          <a:p>
            <a:r>
              <a:rPr lang="en-US" dirty="0" smtClean="0"/>
              <a:t>In 21</a:t>
            </a:r>
            <a:r>
              <a:rPr lang="en-US" baseline="30000" dirty="0" smtClean="0"/>
              <a:t>st</a:t>
            </a:r>
            <a:r>
              <a:rPr lang="en-US" dirty="0" smtClean="0"/>
              <a:t> century, terrorism itself became a target of war by international community, increasing violence and # of victims</a:t>
            </a:r>
          </a:p>
          <a:p>
            <a:r>
              <a:rPr lang="en-US" dirty="0" smtClean="0"/>
              <a:t>Political democracies have been the most frequent target</a:t>
            </a:r>
          </a:p>
          <a:p>
            <a:r>
              <a:rPr lang="en-US" dirty="0" smtClean="0"/>
              <a:t>States have sponsored terrorism outside their frontiers and used terrorism as weapon against their own citizens</a:t>
            </a:r>
          </a:p>
          <a:p>
            <a:r>
              <a:rPr lang="en-US" dirty="0" smtClean="0"/>
              <a:t>Terrorism remains an instrument to force radical change and an instrument of oppression to prevent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93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terrorism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Difficulties associated with defining it due to politicized nature</a:t>
            </a:r>
          </a:p>
          <a:p>
            <a:r>
              <a:rPr lang="en-US" dirty="0" smtClean="0"/>
              <a:t>Amidst political, military and legal definitions, legal definitions stand out thanks to lack of ambiguity</a:t>
            </a:r>
          </a:p>
          <a:p>
            <a:r>
              <a:rPr lang="en-US" dirty="0" smtClean="0"/>
              <a:t>Historical and ideological perspectives confound the term</a:t>
            </a:r>
          </a:p>
          <a:p>
            <a:r>
              <a:rPr lang="en-US" dirty="0" smtClean="0"/>
              <a:t>State or non-state actors only?</a:t>
            </a:r>
          </a:p>
          <a:p>
            <a:r>
              <a:rPr lang="en-US" dirty="0" smtClean="0"/>
              <a:t>A rather loose and operational definition: </a:t>
            </a:r>
            <a:r>
              <a:rPr lang="en-US" i="1" dirty="0" smtClean="0"/>
              <a:t>‘Synthesis of war and theater, a dramatization of the most proscribed kind of violence-that which is deliberately perpetrated on civilian noncombatant victims-played before an audience in the hope of creating a mood of fear, for political purposes.’ (Combs, 2011)</a:t>
            </a:r>
          </a:p>
          <a:p>
            <a:r>
              <a:rPr lang="en-US" dirty="0" smtClean="0"/>
              <a:t>Why doesn’t it include </a:t>
            </a:r>
            <a:r>
              <a:rPr lang="en-US" i="1" dirty="0" smtClean="0"/>
              <a:t>state terrorism?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572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Violence, fear and audience</a:t>
            </a:r>
          </a:p>
          <a:p>
            <a:pPr lvl="1"/>
            <a:r>
              <a:rPr lang="en-US" dirty="0" smtClean="0"/>
              <a:t>capacity and commitment to use of violence qualifies as terrorism</a:t>
            </a:r>
          </a:p>
          <a:p>
            <a:pPr lvl="1"/>
            <a:r>
              <a:rPr lang="en-US" dirty="0" smtClean="0"/>
              <a:t>violence need not be lethal, but destructive and disruptive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erception of the audience = mood of fear</a:t>
            </a:r>
          </a:p>
          <a:p>
            <a:r>
              <a:rPr lang="en-US" dirty="0" smtClean="0"/>
              <a:t>Victims</a:t>
            </a:r>
          </a:p>
          <a:p>
            <a:pPr lvl="1"/>
            <a:r>
              <a:rPr lang="en-US" dirty="0" smtClean="0"/>
              <a:t>deliberate targeting of civilian noncombatants to shock the opposition</a:t>
            </a:r>
          </a:p>
          <a:p>
            <a:pPr lvl="1"/>
            <a:r>
              <a:rPr lang="en-US" dirty="0" smtClean="0"/>
              <a:t>but then, what about war casualties?  </a:t>
            </a:r>
          </a:p>
          <a:p>
            <a:r>
              <a:rPr lang="en-US" dirty="0" smtClean="0"/>
              <a:t>Political motives</a:t>
            </a:r>
          </a:p>
          <a:p>
            <a:pPr lvl="1"/>
            <a:r>
              <a:rPr lang="en-US" dirty="0" smtClean="0"/>
              <a:t>highly contested element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632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Typologies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8194" y="1280433"/>
            <a:ext cx="5036053" cy="5376041"/>
          </a:xfrm>
        </p:spPr>
      </p:pic>
    </p:spTree>
    <p:extLst>
      <p:ext uri="{BB962C8B-B14F-4D97-AF65-F5344CB8AC3E}">
        <p14:creationId xmlns:p14="http://schemas.microsoft.com/office/powerpoint/2010/main" val="3318397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287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Definition of terrorism</vt:lpstr>
      <vt:lpstr>PowerPoint Presentation</vt:lpstr>
      <vt:lpstr>PowerPoint Presentation</vt:lpstr>
      <vt:lpstr>Defining terrorism</vt:lpstr>
      <vt:lpstr>Key concepts</vt:lpstr>
      <vt:lpstr>Typologies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Niyazbekov Nurseit</dc:creator>
  <cp:lastModifiedBy>Niyazbekov Nurseit</cp:lastModifiedBy>
  <cp:revision>10</cp:revision>
  <dcterms:created xsi:type="dcterms:W3CDTF">2019-09-05T05:35:03Z</dcterms:created>
  <dcterms:modified xsi:type="dcterms:W3CDTF">2019-09-17T10:08:34Z</dcterms:modified>
</cp:coreProperties>
</file>