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66" r:id="rId3"/>
    <p:sldId id="257" r:id="rId4"/>
    <p:sldId id="267" r:id="rId5"/>
    <p:sldId id="268" r:id="rId6"/>
    <p:sldId id="269" r:id="rId7"/>
    <p:sldId id="270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25" autoAdjust="0"/>
    <p:restoredTop sz="94660"/>
  </p:normalViewPr>
  <p:slideViewPr>
    <p:cSldViewPr snapToGrid="0">
      <p:cViewPr varScale="1">
        <p:scale>
          <a:sx n="119" d="100"/>
          <a:sy n="119" d="100"/>
        </p:scale>
        <p:origin x="96" y="3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24-Sep-18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24-Sep-18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24-Sep-18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24-Sep-18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24-Sep-18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24-Sep-18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24-Sep-18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24-Sep-18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24-Sep-18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24-Sep-18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24-Sep-18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24-Sep-18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24-Sep-18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24-Sep-18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24-Sep-18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24-Sep-18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24-Sep-18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Research Proposals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Week 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73385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In-class exercise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 groups, discuss what a good social science research proposal should include.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81103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Key questions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2592925" y="1665825"/>
            <a:ext cx="7396998" cy="4390070"/>
          </a:xfrm>
        </p:spPr>
        <p:txBody>
          <a:bodyPr>
            <a:normAutofit fontScale="85000" lnSpcReduction="10000"/>
          </a:bodyPr>
          <a:lstStyle/>
          <a:p>
            <a:r>
              <a:rPr lang="en-US" dirty="0" smtClean="0"/>
              <a:t>A proposal is an argument to conduct a study</a:t>
            </a:r>
          </a:p>
          <a:p>
            <a:r>
              <a:rPr lang="en-US" dirty="0" smtClean="0"/>
              <a:t>It must address following questions:</a:t>
            </a:r>
          </a:p>
          <a:p>
            <a:pPr>
              <a:buFont typeface="+mj-lt"/>
              <a:buAutoNum type="arabicPeriod"/>
            </a:pPr>
            <a:r>
              <a:rPr lang="en-US" dirty="0" smtClean="0"/>
              <a:t>What do readers need to better understand your topic?</a:t>
            </a:r>
          </a:p>
          <a:p>
            <a:pPr>
              <a:buFont typeface="+mj-lt"/>
              <a:buAutoNum type="arabicPeriod"/>
            </a:pPr>
            <a:r>
              <a:rPr lang="en-US" dirty="0" smtClean="0"/>
              <a:t>What do readers need to know about your topic?</a:t>
            </a:r>
          </a:p>
          <a:p>
            <a:pPr>
              <a:buFont typeface="+mj-lt"/>
              <a:buAutoNum type="arabicPeriod"/>
            </a:pPr>
            <a:r>
              <a:rPr lang="en-US" dirty="0" smtClean="0"/>
              <a:t>What do you propose to study?</a:t>
            </a:r>
          </a:p>
          <a:p>
            <a:pPr>
              <a:buFont typeface="+mj-lt"/>
              <a:buAutoNum type="arabicPeriod"/>
            </a:pPr>
            <a:r>
              <a:rPr lang="en-US" dirty="0" smtClean="0"/>
              <a:t>What is the setting, and who are the people you will study?</a:t>
            </a:r>
          </a:p>
          <a:p>
            <a:pPr>
              <a:buFont typeface="+mj-lt"/>
              <a:buAutoNum type="arabicPeriod"/>
            </a:pPr>
            <a:r>
              <a:rPr lang="en-US" dirty="0" smtClean="0"/>
              <a:t>What methods do you plan to use to collect data?</a:t>
            </a:r>
          </a:p>
          <a:p>
            <a:pPr>
              <a:buFont typeface="+mj-lt"/>
              <a:buAutoNum type="arabicPeriod"/>
            </a:pPr>
            <a:r>
              <a:rPr lang="en-US" dirty="0" smtClean="0"/>
              <a:t>How will you analyze the data?</a:t>
            </a:r>
          </a:p>
          <a:p>
            <a:pPr>
              <a:buFont typeface="+mj-lt"/>
              <a:buAutoNum type="arabicPeriod"/>
            </a:pPr>
            <a:r>
              <a:rPr lang="en-US" dirty="0" smtClean="0"/>
              <a:t>How will you validate your findings?</a:t>
            </a:r>
          </a:p>
          <a:p>
            <a:pPr>
              <a:buFont typeface="+mj-lt"/>
              <a:buAutoNum type="arabicPeriod"/>
            </a:pPr>
            <a:r>
              <a:rPr lang="en-US" dirty="0" smtClean="0"/>
              <a:t>What ethical issues will your study present?</a:t>
            </a:r>
          </a:p>
          <a:p>
            <a:pPr>
              <a:buFont typeface="+mj-lt"/>
              <a:buAutoNum type="arabicPeriod"/>
            </a:pPr>
            <a:r>
              <a:rPr lang="en-US" dirty="0" smtClean="0"/>
              <a:t>What do preliminary results show about practicability and value of the proposed study? </a:t>
            </a:r>
          </a:p>
          <a:p>
            <a:pPr marL="0" indent="0">
              <a:buNone/>
            </a:pPr>
            <a:r>
              <a:rPr lang="en-US" dirty="0" smtClean="0"/>
              <a:t>						Maxwell (2005) Q</a:t>
            </a:r>
            <a:r>
              <a:rPr lang="en-US" i="1" dirty="0" smtClean="0"/>
              <a:t>ualitative Research Design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6727893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Format of qualitative proposal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1363583"/>
            <a:ext cx="8915400" cy="5261805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Introduction</a:t>
            </a:r>
          </a:p>
          <a:p>
            <a:pPr lvl="1"/>
            <a:r>
              <a:rPr lang="en-US" dirty="0" smtClean="0"/>
              <a:t>Statement of problem (incl. existing literature about problem, deficiencies in literature, and relevance of study for audiences)</a:t>
            </a:r>
          </a:p>
          <a:p>
            <a:pPr lvl="1"/>
            <a:r>
              <a:rPr lang="en-US" dirty="0" smtClean="0"/>
              <a:t>Purpose of study</a:t>
            </a:r>
          </a:p>
          <a:p>
            <a:pPr lvl="1"/>
            <a:r>
              <a:rPr lang="en-US" dirty="0" smtClean="0"/>
              <a:t>Research Questions</a:t>
            </a:r>
          </a:p>
          <a:p>
            <a:r>
              <a:rPr lang="en-US" dirty="0" smtClean="0"/>
              <a:t>Procedures</a:t>
            </a:r>
          </a:p>
          <a:p>
            <a:pPr lvl="1"/>
            <a:r>
              <a:rPr lang="en-US" dirty="0" smtClean="0"/>
              <a:t>Philosophical assumptions or worldview</a:t>
            </a:r>
          </a:p>
          <a:p>
            <a:pPr lvl="1"/>
            <a:r>
              <a:rPr lang="en-US" dirty="0" smtClean="0"/>
              <a:t>Qualitative design (</a:t>
            </a:r>
            <a:r>
              <a:rPr lang="en-US" dirty="0" err="1" smtClean="0"/>
              <a:t>eg</a:t>
            </a:r>
            <a:r>
              <a:rPr lang="en-US" dirty="0" smtClean="0"/>
              <a:t>. Ethnography, case study)</a:t>
            </a:r>
          </a:p>
          <a:p>
            <a:pPr lvl="1"/>
            <a:r>
              <a:rPr lang="en-US" dirty="0" smtClean="0"/>
              <a:t>Role of researcher</a:t>
            </a:r>
          </a:p>
          <a:p>
            <a:pPr lvl="1"/>
            <a:r>
              <a:rPr lang="en-US" dirty="0" smtClean="0"/>
              <a:t>Data collection procedures</a:t>
            </a:r>
          </a:p>
          <a:p>
            <a:pPr lvl="1"/>
            <a:r>
              <a:rPr lang="en-US" dirty="0" smtClean="0"/>
              <a:t>Data analysis procedures</a:t>
            </a:r>
          </a:p>
          <a:p>
            <a:pPr lvl="1"/>
            <a:r>
              <a:rPr lang="en-US" dirty="0" smtClean="0"/>
              <a:t>Strategies for validating findings</a:t>
            </a:r>
          </a:p>
          <a:p>
            <a:pPr lvl="1"/>
            <a:r>
              <a:rPr lang="en-US" dirty="0" smtClean="0"/>
              <a:t>Proposed narrative structure of study</a:t>
            </a:r>
          </a:p>
          <a:p>
            <a:pPr lvl="1"/>
            <a:r>
              <a:rPr lang="en-US" dirty="0" smtClean="0"/>
              <a:t>Anticipated ethical issues</a:t>
            </a:r>
          </a:p>
          <a:p>
            <a:r>
              <a:rPr lang="en-US" dirty="0" smtClean="0"/>
              <a:t>Preliminary pilot findings (if available)</a:t>
            </a:r>
          </a:p>
          <a:p>
            <a:r>
              <a:rPr lang="en-US" dirty="0" smtClean="0"/>
              <a:t>Expected impact and significance of study</a:t>
            </a:r>
          </a:p>
          <a:p>
            <a:r>
              <a:rPr lang="en-US" dirty="0" smtClean="0"/>
              <a:t>References</a:t>
            </a:r>
          </a:p>
          <a:p>
            <a:r>
              <a:rPr lang="en-US" dirty="0" smtClean="0"/>
              <a:t>Appendixes: interview questions, observation forms, timeline, budget, etc.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26110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Format of quantitative proposal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1491920"/>
            <a:ext cx="8915400" cy="4940964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Introduction</a:t>
            </a:r>
          </a:p>
          <a:p>
            <a:pPr lvl="1"/>
            <a:r>
              <a:rPr lang="en-US" dirty="0" smtClean="0"/>
              <a:t>Statement of problem (issue, exiting literature about problem, deficiencies in literature, relevance of study for audiences)</a:t>
            </a:r>
          </a:p>
          <a:p>
            <a:pPr lvl="1"/>
            <a:r>
              <a:rPr lang="en-US" dirty="0" smtClean="0"/>
              <a:t>Purpose of study</a:t>
            </a:r>
          </a:p>
          <a:p>
            <a:pPr lvl="1"/>
            <a:r>
              <a:rPr lang="en-US" dirty="0" smtClean="0"/>
              <a:t>Research questions or hypotheses</a:t>
            </a:r>
          </a:p>
          <a:p>
            <a:pPr lvl="1"/>
            <a:r>
              <a:rPr lang="en-US" dirty="0" smtClean="0"/>
              <a:t>Theoretical perspective</a:t>
            </a:r>
          </a:p>
          <a:p>
            <a:r>
              <a:rPr lang="en-US" dirty="0" smtClean="0"/>
              <a:t>Review of literature (theory may be included in this section instead of intro.)</a:t>
            </a:r>
          </a:p>
          <a:p>
            <a:r>
              <a:rPr lang="en-US" dirty="0" smtClean="0"/>
              <a:t>Methods</a:t>
            </a:r>
          </a:p>
          <a:p>
            <a:pPr lvl="1"/>
            <a:r>
              <a:rPr lang="en-US" dirty="0" smtClean="0"/>
              <a:t>Type of research design (</a:t>
            </a:r>
            <a:r>
              <a:rPr lang="en-US" dirty="0" err="1" smtClean="0"/>
              <a:t>eg</a:t>
            </a:r>
            <a:r>
              <a:rPr lang="en-US" dirty="0" smtClean="0"/>
              <a:t>. Experiment, survey)</a:t>
            </a:r>
          </a:p>
          <a:p>
            <a:pPr lvl="1"/>
            <a:r>
              <a:rPr lang="en-US" dirty="0" smtClean="0"/>
              <a:t>Population, sample, and participants</a:t>
            </a:r>
          </a:p>
          <a:p>
            <a:pPr lvl="1"/>
            <a:r>
              <a:rPr lang="en-US" dirty="0" smtClean="0"/>
              <a:t>Data collection instruments, variables, and materials</a:t>
            </a:r>
          </a:p>
          <a:p>
            <a:pPr lvl="1"/>
            <a:r>
              <a:rPr lang="en-US" dirty="0" smtClean="0"/>
              <a:t>Data analysis procedures</a:t>
            </a:r>
          </a:p>
          <a:p>
            <a:pPr lvl="1"/>
            <a:r>
              <a:rPr lang="en-US" dirty="0" smtClean="0"/>
              <a:t>Anticipated ethical issues in study</a:t>
            </a:r>
          </a:p>
          <a:p>
            <a:r>
              <a:rPr lang="en-US" dirty="0" smtClean="0"/>
              <a:t>Preliminary studies or pilot tests</a:t>
            </a:r>
          </a:p>
          <a:p>
            <a:r>
              <a:rPr lang="en-US" dirty="0" smtClean="0"/>
              <a:t>Appendixes: instruments, timeline, budget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39487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Writing strategies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Approach writing as thinking by writing ideas down rather than talking about them. Show your drafts to advisors and peers for comments</a:t>
            </a:r>
          </a:p>
          <a:p>
            <a:r>
              <a:rPr lang="en-US" dirty="0" smtClean="0"/>
              <a:t>Work with several proposal drafts rather than only polishing one</a:t>
            </a:r>
          </a:p>
          <a:p>
            <a:r>
              <a:rPr lang="en-US" dirty="0" smtClean="0"/>
              <a:t>Do not edit proposal at early-draft stage. Leave it till the end. Until then work on organization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69375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Develop a habit of writing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Avoid start-and-stop writing which disrupts from flow of work; allocate special day and time of day for writing</a:t>
            </a:r>
          </a:p>
          <a:p>
            <a:r>
              <a:rPr lang="en-US" dirty="0" smtClean="0"/>
              <a:t>Make writing a daily activity regardless of mood and readiness to write</a:t>
            </a:r>
          </a:p>
          <a:p>
            <a:r>
              <a:rPr lang="en-US" dirty="0" smtClean="0"/>
              <a:t>Write while you are fresh</a:t>
            </a:r>
          </a:p>
          <a:p>
            <a:r>
              <a:rPr lang="en-US" dirty="0" smtClean="0"/>
              <a:t>Write in small and regular amounts</a:t>
            </a:r>
          </a:p>
          <a:p>
            <a:r>
              <a:rPr lang="en-US" dirty="0" smtClean="0"/>
              <a:t>Schedule writing tasks in order to focus on specific and manageable units of writing in each session</a:t>
            </a:r>
          </a:p>
          <a:p>
            <a:r>
              <a:rPr lang="en-US" dirty="0" smtClean="0"/>
              <a:t>Share your writing with peers before going public</a:t>
            </a:r>
          </a:p>
          <a:p>
            <a:r>
              <a:rPr lang="en-US" dirty="0" smtClean="0"/>
              <a:t>Work on several writing projects to avoid overloading yourself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7759763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649</TotalTime>
  <Words>452</Words>
  <Application>Microsoft Office PowerPoint</Application>
  <PresentationFormat>Widescreen</PresentationFormat>
  <Paragraphs>62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Century Gothic</vt:lpstr>
      <vt:lpstr>Wingdings 3</vt:lpstr>
      <vt:lpstr>Wisp</vt:lpstr>
      <vt:lpstr>Research Proposals</vt:lpstr>
      <vt:lpstr>In-class exercise</vt:lpstr>
      <vt:lpstr>Key questions</vt:lpstr>
      <vt:lpstr>Format of qualitative proposal </vt:lpstr>
      <vt:lpstr>Format of quantitative proposal</vt:lpstr>
      <vt:lpstr>Writing strategies</vt:lpstr>
      <vt:lpstr>Develop a habit of writing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Research Approach</dc:title>
  <dc:creator>Niyazbekov Nurseit</dc:creator>
  <cp:lastModifiedBy>Niyazbekov Nurseit</cp:lastModifiedBy>
  <cp:revision>58</cp:revision>
  <dcterms:created xsi:type="dcterms:W3CDTF">2018-09-03T06:38:52Z</dcterms:created>
  <dcterms:modified xsi:type="dcterms:W3CDTF">2018-09-24T08:28:31Z</dcterms:modified>
</cp:coreProperties>
</file>