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3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5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7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7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1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4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7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6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6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4B658-7E8D-44C6-8B8A-7D49CBC01738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DEFE-16F8-47EA-BF68-93492AB9F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0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Pierre Bourdieu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1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Pierre Bourdieu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of culture (from social/sociological perspective);</a:t>
            </a:r>
          </a:p>
          <a:p>
            <a:r>
              <a:rPr lang="en-US" dirty="0" smtClean="0"/>
              <a:t>Social space (</a:t>
            </a:r>
            <a:r>
              <a:rPr lang="ru-RU" dirty="0" smtClean="0"/>
              <a:t>социальное поле)</a:t>
            </a:r>
            <a:r>
              <a:rPr lang="en-US" dirty="0" smtClean="0"/>
              <a:t>;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9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Pierre Bourdieu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Capital/assets, representatives of which demonstrates certain preferences, qualities, or political preferences (voting for the right or left) at least in France;</a:t>
            </a:r>
          </a:p>
          <a:p>
            <a:r>
              <a:rPr lang="en-US" dirty="0" smtClean="0"/>
              <a:t> “Habitus”: concept and definitions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9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Pierre Bourdieu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agent acts in accordance with habitus</a:t>
            </a:r>
          </a:p>
          <a:p>
            <a:r>
              <a:rPr lang="en-US" dirty="0" smtClean="0"/>
              <a:t>Forms of capital (different from Marx):</a:t>
            </a:r>
          </a:p>
          <a:p>
            <a:pPr marL="0" indent="0">
              <a:buNone/>
            </a:pPr>
            <a:r>
              <a:rPr lang="en-US" dirty="0" smtClean="0"/>
              <a:t>- Economic (fin.)</a:t>
            </a:r>
          </a:p>
          <a:p>
            <a:pPr marL="0" indent="0">
              <a:buNone/>
            </a:pPr>
            <a:r>
              <a:rPr lang="en-US" dirty="0" smtClean="0"/>
              <a:t>- Social (real and potential resources connected to the membership within the group, or connection)</a:t>
            </a:r>
          </a:p>
          <a:p>
            <a:pPr>
              <a:buFontTx/>
              <a:buChar char="-"/>
            </a:pPr>
            <a:r>
              <a:rPr lang="en-US" dirty="0" smtClean="0"/>
              <a:t>Cultural:</a:t>
            </a:r>
            <a:r>
              <a:rPr lang="en-US" dirty="0" smtClean="0"/>
              <a:t> (3 stages)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Pierre Bourdieu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Cultural: (3 stages)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smtClean="0"/>
              <a:t>incorporated (manners, and body – think of marriages),</a:t>
            </a:r>
          </a:p>
          <a:p>
            <a:pPr>
              <a:buFontTx/>
              <a:buChar char="-"/>
            </a:pPr>
            <a:r>
              <a:rPr lang="en-US" dirty="0" smtClean="0"/>
              <a:t>“objectivized” rather convertible; </a:t>
            </a:r>
          </a:p>
          <a:p>
            <a:pPr>
              <a:buFontTx/>
              <a:buChar char="-"/>
            </a:pPr>
            <a:r>
              <a:rPr lang="en-US" dirty="0" smtClean="0"/>
              <a:t>and institutionalized ( for example a status recognized – academic qualifications)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2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Pierre Bourdieu</vt:lpstr>
      <vt:lpstr>Pierre Bourdieu</vt:lpstr>
      <vt:lpstr>Pierre Bourdieu</vt:lpstr>
      <vt:lpstr>Pierre Bourdieu</vt:lpstr>
      <vt:lpstr>Pierre Bourdieu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Pierre Bourdieu</dc:title>
  <dc:creator>Adibayeva Aigul</dc:creator>
  <cp:lastModifiedBy>Adibayeva Aigul</cp:lastModifiedBy>
  <cp:revision>6</cp:revision>
  <dcterms:created xsi:type="dcterms:W3CDTF">2019-04-01T05:57:58Z</dcterms:created>
  <dcterms:modified xsi:type="dcterms:W3CDTF">2019-04-01T06:48:25Z</dcterms:modified>
</cp:coreProperties>
</file>