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03-Oct-18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Correlation &amp; causation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ru-RU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33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 vs. causation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Correlation research allows us to predict relationships between variables; if </a:t>
            </a:r>
            <a:r>
              <a:rPr lang="en-US" dirty="0" smtClean="0"/>
              <a:t>we know </a:t>
            </a:r>
            <a:r>
              <a:rPr lang="en-US" dirty="0"/>
              <a:t>the state of one variable, we can generalize what is happening with the </a:t>
            </a:r>
            <a:r>
              <a:rPr lang="en-US" dirty="0" smtClean="0"/>
              <a:t>other variable</a:t>
            </a:r>
          </a:p>
          <a:p>
            <a:r>
              <a:rPr lang="en-US" dirty="0"/>
              <a:t>Correlation does not tell us if changing one variable will </a:t>
            </a:r>
            <a:r>
              <a:rPr lang="en-US" u="sng" dirty="0"/>
              <a:t>cause</a:t>
            </a:r>
            <a:r>
              <a:rPr lang="en-US" i="1" dirty="0"/>
              <a:t> </a:t>
            </a:r>
            <a:r>
              <a:rPr lang="en-US" dirty="0"/>
              <a:t>a change </a:t>
            </a:r>
            <a:r>
              <a:rPr lang="en-US" dirty="0" smtClean="0"/>
              <a:t>in the </a:t>
            </a:r>
            <a:r>
              <a:rPr lang="en-US" dirty="0"/>
              <a:t>other </a:t>
            </a:r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Example 1: socioeconomic status and health</a:t>
            </a:r>
          </a:p>
          <a:p>
            <a:pPr lvl="1"/>
            <a:r>
              <a:rPr lang="en-US" dirty="0" smtClean="0"/>
              <a:t>Example 2: smoking and low grades (</a:t>
            </a:r>
            <a:r>
              <a:rPr lang="en-US" i="1" dirty="0"/>
              <a:t>How to Lie with Statistics, </a:t>
            </a:r>
            <a:r>
              <a:rPr lang="en-US" dirty="0"/>
              <a:t>Darrell Huff (1982</a:t>
            </a:r>
            <a:r>
              <a:rPr lang="en-US" dirty="0" smtClean="0"/>
              <a:t>))</a:t>
            </a:r>
            <a:endParaRPr lang="en-US" dirty="0" smtClean="0"/>
          </a:p>
          <a:p>
            <a:r>
              <a:rPr lang="en-US" dirty="0"/>
              <a:t>Avoid </a:t>
            </a:r>
            <a:r>
              <a:rPr lang="en-US" dirty="0" smtClean="0"/>
              <a:t>‘post-hoc fallacy’ which is </a:t>
            </a:r>
            <a:r>
              <a:rPr lang="en-US" dirty="0"/>
              <a:t>a logical fallacy that states "Since event Y followed event X, event Y must have been caused by event </a:t>
            </a:r>
            <a:r>
              <a:rPr lang="en-US" dirty="0" smtClean="0"/>
              <a:t>X.</a:t>
            </a:r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Units of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what or whom being studied. In social science research, the most typical units of analysis are individual people. </a:t>
            </a:r>
          </a:p>
          <a:p>
            <a:r>
              <a:rPr lang="en-US" dirty="0" smtClean="0"/>
              <a:t>Are we studying individuals or groups of individuals? Which of the two is researcher’s primary focus? </a:t>
            </a:r>
          </a:p>
          <a:p>
            <a:r>
              <a:rPr lang="en-US" dirty="0" smtClean="0"/>
              <a:t>Unit of analysis vs. unit of observation</a:t>
            </a:r>
          </a:p>
          <a:p>
            <a:r>
              <a:rPr lang="en-US" dirty="0" smtClean="0"/>
              <a:t>Units of analysis are things we examine in order to create summary descriptions of all such units and to explain differences among them</a:t>
            </a:r>
          </a:p>
          <a:p>
            <a:r>
              <a:rPr lang="en-US" dirty="0" smtClean="0"/>
              <a:t>Most common units of analysis: individuals, groups, organizations, social interactions, social artifacts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2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typical unit of analysis for social research</a:t>
            </a:r>
          </a:p>
          <a:p>
            <a:r>
              <a:rPr lang="en-US" dirty="0" smtClean="0"/>
              <a:t>Although any time of individual maybe unit of analysis, focus is on individuals with certain characteristics defined by research question</a:t>
            </a:r>
          </a:p>
          <a:p>
            <a:r>
              <a:rPr lang="en-US" b="1" dirty="0" smtClean="0"/>
              <a:t>Descriptive</a:t>
            </a:r>
            <a:r>
              <a:rPr lang="en-US" dirty="0" smtClean="0"/>
              <a:t> studies with individuals as their unit of analysis typically aim to </a:t>
            </a:r>
            <a:r>
              <a:rPr lang="en-US" u="sng" dirty="0" smtClean="0"/>
              <a:t>describe </a:t>
            </a:r>
            <a:r>
              <a:rPr lang="en-US" dirty="0" smtClean="0"/>
              <a:t>the population that comprises those individuals, while </a:t>
            </a:r>
            <a:r>
              <a:rPr lang="en-US" b="1" dirty="0" smtClean="0"/>
              <a:t>explanatory </a:t>
            </a:r>
            <a:r>
              <a:rPr lang="en-US" dirty="0" smtClean="0"/>
              <a:t>studies aim to discover the social dynamics operating within that population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29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may be interested in characteristics that belong to one group, considered as a single entity (e.g. criminal or a gang, family access to computers)</a:t>
            </a:r>
          </a:p>
          <a:p>
            <a:r>
              <a:rPr lang="en-US" dirty="0" smtClean="0"/>
              <a:t>Units of analysis at the group level could be friendship cliques, married couples, cities, geographical regions, etc.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5938" y="3850105"/>
            <a:ext cx="2768768" cy="27687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7590" y="3850105"/>
            <a:ext cx="3460960" cy="27687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8349" y="3870157"/>
            <a:ext cx="3516240" cy="275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796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social organizations may also be units of analysis</a:t>
            </a:r>
          </a:p>
          <a:p>
            <a:r>
              <a:rPr lang="en-US" dirty="0" smtClean="0"/>
              <a:t>Corporations, colleges, supermarkets, schools, courts, etc.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6478" y="3248526"/>
            <a:ext cx="3560658" cy="21193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735" y="3248526"/>
            <a:ext cx="4084130" cy="27227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8143" y="3248526"/>
            <a:ext cx="2003720" cy="300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44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individual humans, you can study what goes on between them: telephone calls, fights, dancing, kisses, debates, etc.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9517" y="3176337"/>
            <a:ext cx="3219450" cy="32194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9532" y="3176337"/>
            <a:ext cx="3306743" cy="28504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8427" y="3176337"/>
            <a:ext cx="3481616" cy="268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59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Faulty reasoning about units of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Ecological fallacy: </a:t>
            </a:r>
            <a:r>
              <a:rPr lang="en-US" dirty="0" smtClean="0"/>
              <a:t>assumption that something learned about an ecological unit says something about the individuals making up that unit</a:t>
            </a:r>
          </a:p>
          <a:p>
            <a:pPr lvl="1"/>
            <a:r>
              <a:rPr lang="en-US" dirty="0" smtClean="0"/>
              <a:t>Example: female candidate support basis, African American crime levels</a:t>
            </a:r>
          </a:p>
          <a:p>
            <a:r>
              <a:rPr lang="en-US" dirty="0" smtClean="0"/>
              <a:t>Often occurs when most appropriate data are not available</a:t>
            </a:r>
          </a:p>
          <a:p>
            <a:r>
              <a:rPr lang="en-US" b="1" dirty="0" smtClean="0"/>
              <a:t>Reductionism</a:t>
            </a:r>
            <a:r>
              <a:rPr lang="en-US" dirty="0" smtClean="0"/>
              <a:t> involves attempts to explain a particular phenomenon in terms of limited and/or lower-order concepts. Reductionist explanations are not altogether wrong; they are just limited. </a:t>
            </a:r>
          </a:p>
          <a:p>
            <a:pPr lvl="1"/>
            <a:r>
              <a:rPr lang="en-US" dirty="0" smtClean="0"/>
              <a:t>Example: predicting victory of a National Football team</a:t>
            </a:r>
          </a:p>
          <a:p>
            <a:r>
              <a:rPr lang="en-US" dirty="0" smtClean="0"/>
              <a:t>Discipline driven reductionist explanations: economic, psychological, cultural, political, etc.</a:t>
            </a:r>
          </a:p>
          <a:p>
            <a:r>
              <a:rPr lang="en-US" dirty="0" smtClean="0"/>
              <a:t>Reductionism of any type tends to suggest that particular units of analysis or variables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45587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747</TotalTime>
  <Words>481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Wisp</vt:lpstr>
      <vt:lpstr>Correlation &amp; causation</vt:lpstr>
      <vt:lpstr>Correlation vs. causation</vt:lpstr>
      <vt:lpstr>Units of analysis</vt:lpstr>
      <vt:lpstr>Individuals </vt:lpstr>
      <vt:lpstr>Groups</vt:lpstr>
      <vt:lpstr>Organizations</vt:lpstr>
      <vt:lpstr>Social interactions</vt:lpstr>
      <vt:lpstr>Faulty reasoning about units of analysis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Niyazbekov Nurseit</cp:lastModifiedBy>
  <cp:revision>69</cp:revision>
  <dcterms:created xsi:type="dcterms:W3CDTF">2018-09-03T06:38:52Z</dcterms:created>
  <dcterms:modified xsi:type="dcterms:W3CDTF">2018-10-03T08:30:55Z</dcterms:modified>
</cp:coreProperties>
</file>