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24-Sep-18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24-Sep-18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24-Sep-18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24-Sep-18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24-Sep-18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24-Sep-18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24-Sep-18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24-Sep-18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24-Sep-18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24-Sep-18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Proposals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38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groups, discuss what a good social science research proposal should include.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11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92925" y="1665825"/>
            <a:ext cx="7396998" cy="439007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proposal is an argument to conduct a study</a:t>
            </a:r>
          </a:p>
          <a:p>
            <a:r>
              <a:rPr lang="en-US" dirty="0" smtClean="0"/>
              <a:t>It must address following questions: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What do readers need to better understand your topic?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What do readers need to know about your topic?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What do you propose to study?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What is the setting, and who are the people you will study?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What methods do you plan to use to collect data?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How will you analyze the data?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How will you validate your findings?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What ethical issues will your study present?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What do preliminary results show about practicability and value of the proposed study? </a:t>
            </a:r>
          </a:p>
          <a:p>
            <a:pPr marL="0" indent="0">
              <a:buNone/>
            </a:pPr>
            <a:r>
              <a:rPr lang="en-US" dirty="0" smtClean="0"/>
              <a:t>						Maxwell (2005) Q</a:t>
            </a:r>
            <a:r>
              <a:rPr lang="en-US" i="1" dirty="0" smtClean="0"/>
              <a:t>ualitative Research Design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2789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qualitative proposal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63583"/>
            <a:ext cx="8915400" cy="526180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Statement of problem (incl. existing literature about problem, deficiencies in literature, and relevance of study for audiences)</a:t>
            </a:r>
          </a:p>
          <a:p>
            <a:pPr lvl="1"/>
            <a:r>
              <a:rPr lang="en-US" dirty="0" smtClean="0"/>
              <a:t>Purpose of study</a:t>
            </a:r>
          </a:p>
          <a:p>
            <a:pPr lvl="1"/>
            <a:r>
              <a:rPr lang="en-US" dirty="0" smtClean="0"/>
              <a:t>Research Questions</a:t>
            </a:r>
          </a:p>
          <a:p>
            <a:r>
              <a:rPr lang="en-US" dirty="0" smtClean="0"/>
              <a:t>Procedures</a:t>
            </a:r>
          </a:p>
          <a:p>
            <a:pPr lvl="1"/>
            <a:r>
              <a:rPr lang="en-US" dirty="0" smtClean="0"/>
              <a:t>Philosophical assumptions or worldview</a:t>
            </a:r>
          </a:p>
          <a:p>
            <a:pPr lvl="1"/>
            <a:r>
              <a:rPr lang="en-US" dirty="0" smtClean="0"/>
              <a:t>Qualitative design (</a:t>
            </a:r>
            <a:r>
              <a:rPr lang="en-US" dirty="0" err="1" smtClean="0"/>
              <a:t>eg</a:t>
            </a:r>
            <a:r>
              <a:rPr lang="en-US" dirty="0" smtClean="0"/>
              <a:t>. Ethnography, case study)</a:t>
            </a:r>
          </a:p>
          <a:p>
            <a:pPr lvl="1"/>
            <a:r>
              <a:rPr lang="en-US" dirty="0" smtClean="0"/>
              <a:t>Role of researcher</a:t>
            </a:r>
          </a:p>
          <a:p>
            <a:pPr lvl="1"/>
            <a:r>
              <a:rPr lang="en-US" dirty="0" smtClean="0"/>
              <a:t>Data collection procedures</a:t>
            </a:r>
          </a:p>
          <a:p>
            <a:pPr lvl="1"/>
            <a:r>
              <a:rPr lang="en-US" dirty="0" smtClean="0"/>
              <a:t>Data analysis procedures</a:t>
            </a:r>
          </a:p>
          <a:p>
            <a:pPr lvl="1"/>
            <a:r>
              <a:rPr lang="en-US" dirty="0" smtClean="0"/>
              <a:t>Strategies for validating findings</a:t>
            </a:r>
          </a:p>
          <a:p>
            <a:pPr lvl="1"/>
            <a:r>
              <a:rPr lang="en-US" dirty="0" smtClean="0"/>
              <a:t>Proposed narrative structure of study</a:t>
            </a:r>
          </a:p>
          <a:p>
            <a:pPr lvl="1"/>
            <a:r>
              <a:rPr lang="en-US" dirty="0" smtClean="0"/>
              <a:t>Anticipated ethical issues</a:t>
            </a:r>
          </a:p>
          <a:p>
            <a:r>
              <a:rPr lang="en-US" dirty="0" smtClean="0"/>
              <a:t>Preliminary pilot findings (if available)</a:t>
            </a:r>
          </a:p>
          <a:p>
            <a:r>
              <a:rPr lang="en-US" dirty="0" smtClean="0"/>
              <a:t>Expected impact and significance of study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Appendixes: interview questions, observation forms, timeline, budget,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11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quantitative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91920"/>
            <a:ext cx="8915400" cy="49409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Statement of problem (issue, exiting literature about problem, deficiencies in literature, relevance of study for audiences)</a:t>
            </a:r>
          </a:p>
          <a:p>
            <a:pPr lvl="1"/>
            <a:r>
              <a:rPr lang="en-US" dirty="0" smtClean="0"/>
              <a:t>Purpose of study</a:t>
            </a:r>
          </a:p>
          <a:p>
            <a:pPr lvl="1"/>
            <a:r>
              <a:rPr lang="en-US" dirty="0" smtClean="0"/>
              <a:t>Research questions or hypotheses</a:t>
            </a:r>
          </a:p>
          <a:p>
            <a:pPr lvl="1"/>
            <a:r>
              <a:rPr lang="en-US" dirty="0" smtClean="0"/>
              <a:t>Theoretical perspective</a:t>
            </a:r>
          </a:p>
          <a:p>
            <a:r>
              <a:rPr lang="en-US" dirty="0" smtClean="0"/>
              <a:t>Review of literature (theory may be included in this section instead of intro.)</a:t>
            </a:r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Type of research design (</a:t>
            </a:r>
            <a:r>
              <a:rPr lang="en-US" dirty="0" err="1" smtClean="0"/>
              <a:t>eg</a:t>
            </a:r>
            <a:r>
              <a:rPr lang="en-US" dirty="0" smtClean="0"/>
              <a:t>. Experiment, survey)</a:t>
            </a:r>
          </a:p>
          <a:p>
            <a:pPr lvl="1"/>
            <a:r>
              <a:rPr lang="en-US" dirty="0" smtClean="0"/>
              <a:t>Population, sample, and participants</a:t>
            </a:r>
          </a:p>
          <a:p>
            <a:pPr lvl="1"/>
            <a:r>
              <a:rPr lang="en-US" dirty="0" smtClean="0"/>
              <a:t>Data collection instruments, variables, and materials</a:t>
            </a:r>
          </a:p>
          <a:p>
            <a:pPr lvl="1"/>
            <a:r>
              <a:rPr lang="en-US" dirty="0" smtClean="0"/>
              <a:t>Data analysis procedures</a:t>
            </a:r>
          </a:p>
          <a:p>
            <a:pPr lvl="1"/>
            <a:r>
              <a:rPr lang="en-US" dirty="0" smtClean="0"/>
              <a:t>Anticipated ethical issues in study</a:t>
            </a:r>
          </a:p>
          <a:p>
            <a:r>
              <a:rPr lang="en-US" dirty="0" smtClean="0"/>
              <a:t>Preliminary studies or pilot tests</a:t>
            </a:r>
          </a:p>
          <a:p>
            <a:r>
              <a:rPr lang="en-US" dirty="0" smtClean="0"/>
              <a:t>Appendixes: instruments, timeline,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48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writing as thinking by writing ideas down rather than talking about them. Show your drafts to advisors and peers for comments</a:t>
            </a:r>
          </a:p>
          <a:p>
            <a:r>
              <a:rPr lang="en-US" dirty="0" smtClean="0"/>
              <a:t>Work with several proposal drafts rather than only polishing one</a:t>
            </a:r>
          </a:p>
          <a:p>
            <a:r>
              <a:rPr lang="en-US" dirty="0" smtClean="0"/>
              <a:t>Do not edit proposal at early-draft stage. Leave it till the end. Until then work on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937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a habit of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start-and-stop writing which disrupts from flow of work; allocate special day and time of day for writing</a:t>
            </a:r>
          </a:p>
          <a:p>
            <a:r>
              <a:rPr lang="en-US" dirty="0" smtClean="0"/>
              <a:t>Make writing a daily activity regardless of mood and readiness to write</a:t>
            </a:r>
          </a:p>
          <a:p>
            <a:r>
              <a:rPr lang="en-US" dirty="0" smtClean="0"/>
              <a:t>Write while you are fresh</a:t>
            </a:r>
          </a:p>
          <a:p>
            <a:r>
              <a:rPr lang="en-US" dirty="0" smtClean="0"/>
              <a:t>Write in small and regular amounts</a:t>
            </a:r>
          </a:p>
          <a:p>
            <a:r>
              <a:rPr lang="en-US" dirty="0" smtClean="0"/>
              <a:t>Schedule writing tasks in order to focus on specific and manageable units of writing in each session</a:t>
            </a:r>
          </a:p>
          <a:p>
            <a:r>
              <a:rPr lang="en-US" dirty="0" smtClean="0"/>
              <a:t>Share your writing with peers before going public</a:t>
            </a:r>
          </a:p>
          <a:p>
            <a:r>
              <a:rPr lang="en-US" dirty="0" smtClean="0"/>
              <a:t>Work on several writing projects to avoid overloading yourself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75976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649</TotalTime>
  <Words>452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Research Proposals</vt:lpstr>
      <vt:lpstr>In-class exercise</vt:lpstr>
      <vt:lpstr>Key questions</vt:lpstr>
      <vt:lpstr>Format of qualitative proposal </vt:lpstr>
      <vt:lpstr>Format of quantitative proposal</vt:lpstr>
      <vt:lpstr>Writing strategies</vt:lpstr>
      <vt:lpstr>Develop a habit of writing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Approach</dc:title>
  <dc:creator>Niyazbekov Nurseit</dc:creator>
  <cp:lastModifiedBy>Niyazbekov Nurseit</cp:lastModifiedBy>
  <cp:revision>58</cp:revision>
  <dcterms:created xsi:type="dcterms:W3CDTF">2018-09-03T06:38:52Z</dcterms:created>
  <dcterms:modified xsi:type="dcterms:W3CDTF">2018-09-24T08:28:31Z</dcterms:modified>
</cp:coreProperties>
</file>