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21"/>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C6DE25B-6687-4B16-976E-ED642EF363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E6D8134-D935-489B-8A9E-EE883FF924A8}">
      <dgm:prSet/>
      <dgm:spPr/>
      <dgm:t>
        <a:bodyPr/>
        <a:lstStyle/>
        <a:p>
          <a:r>
            <a:rPr lang="en-US"/>
            <a:t>Writing at work focuses on problem solving</a:t>
          </a:r>
        </a:p>
      </dgm:t>
    </dgm:pt>
    <dgm:pt modelId="{DDD4FD6C-6360-4021-9315-3EDC5C6856BD}" type="parTrans" cxnId="{E1ECE3ED-7160-42F3-AFA4-DA88F0548A1A}">
      <dgm:prSet/>
      <dgm:spPr/>
      <dgm:t>
        <a:bodyPr/>
        <a:lstStyle/>
        <a:p>
          <a:endParaRPr lang="en-US"/>
        </a:p>
      </dgm:t>
    </dgm:pt>
    <dgm:pt modelId="{E8E4B5B8-6F07-4DEC-ADAB-6EE8A085BE19}" type="sibTrans" cxnId="{E1ECE3ED-7160-42F3-AFA4-DA88F0548A1A}">
      <dgm:prSet/>
      <dgm:spPr/>
      <dgm:t>
        <a:bodyPr/>
        <a:lstStyle/>
        <a:p>
          <a:endParaRPr lang="en-US"/>
        </a:p>
      </dgm:t>
    </dgm:pt>
    <dgm:pt modelId="{C7878B95-31E7-445C-808F-30C1679ED1BE}">
      <dgm:prSet/>
      <dgm:spPr/>
      <dgm:t>
        <a:bodyPr/>
        <a:lstStyle/>
        <a:p>
          <a:r>
            <a:rPr lang="en-US"/>
            <a:t>Work-related writing targets multiple audiences with different perspectives</a:t>
          </a:r>
        </a:p>
      </dgm:t>
    </dgm:pt>
    <dgm:pt modelId="{ACAE0D9D-D46F-4B81-9E57-CD5DC88A1456}" type="parTrans" cxnId="{05D05257-E40B-45E8-9EFB-69A43A101063}">
      <dgm:prSet/>
      <dgm:spPr/>
      <dgm:t>
        <a:bodyPr/>
        <a:lstStyle/>
        <a:p>
          <a:endParaRPr lang="en-US"/>
        </a:p>
      </dgm:t>
    </dgm:pt>
    <dgm:pt modelId="{F281B970-61B8-489E-B178-9B0644003A6F}" type="sibTrans" cxnId="{05D05257-E40B-45E8-9EFB-69A43A101063}">
      <dgm:prSet/>
      <dgm:spPr/>
      <dgm:t>
        <a:bodyPr/>
        <a:lstStyle/>
        <a:p>
          <a:endParaRPr lang="en-US"/>
        </a:p>
      </dgm:t>
    </dgm:pt>
    <dgm:pt modelId="{E101C1C8-E531-41C9-8A71-24CCF3A1DEC4}">
      <dgm:prSet/>
      <dgm:spPr/>
      <dgm:t>
        <a:bodyPr/>
        <a:lstStyle/>
        <a:p>
          <a:r>
            <a:rPr lang="en-US"/>
            <a:t>Writing at work may be read by unknown readers</a:t>
          </a:r>
        </a:p>
      </dgm:t>
    </dgm:pt>
    <dgm:pt modelId="{D51A07EE-AB9B-4D86-AEFB-2E4849756819}" type="parTrans" cxnId="{EE98DF3A-110E-45E3-9C88-47F7A36BA048}">
      <dgm:prSet/>
      <dgm:spPr/>
      <dgm:t>
        <a:bodyPr/>
        <a:lstStyle/>
        <a:p>
          <a:endParaRPr lang="en-US"/>
        </a:p>
      </dgm:t>
    </dgm:pt>
    <dgm:pt modelId="{3C56EA9B-BC7D-4CD6-AC41-835DA7EDED76}" type="sibTrans" cxnId="{EE98DF3A-110E-45E3-9C88-47F7A36BA048}">
      <dgm:prSet/>
      <dgm:spPr/>
      <dgm:t>
        <a:bodyPr/>
        <a:lstStyle/>
        <a:p>
          <a:endParaRPr lang="en-US"/>
        </a:p>
      </dgm:t>
    </dgm:pt>
    <dgm:pt modelId="{A6D72C2D-AE34-4548-BC59-AD51EBD804A4}">
      <dgm:prSet/>
      <dgm:spPr/>
      <dgm:t>
        <a:bodyPr/>
        <a:lstStyle/>
        <a:p>
          <a:r>
            <a:rPr lang="en-US"/>
            <a:t>Writing produced at work can be used in legal issues</a:t>
          </a:r>
        </a:p>
      </dgm:t>
    </dgm:pt>
    <dgm:pt modelId="{EEAA9023-2AB3-49B7-8D7C-E60902CA9648}" type="parTrans" cxnId="{D7D24787-B8CD-4492-B253-97A9D31FDD87}">
      <dgm:prSet/>
      <dgm:spPr/>
      <dgm:t>
        <a:bodyPr/>
        <a:lstStyle/>
        <a:p>
          <a:endParaRPr lang="en-US"/>
        </a:p>
      </dgm:t>
    </dgm:pt>
    <dgm:pt modelId="{AF86D1B0-D37A-4BDE-87FA-5186544D08EC}" type="sibTrans" cxnId="{D7D24787-B8CD-4492-B253-97A9D31FDD87}">
      <dgm:prSet/>
      <dgm:spPr/>
      <dgm:t>
        <a:bodyPr/>
        <a:lstStyle/>
        <a:p>
          <a:endParaRPr lang="en-US"/>
        </a:p>
      </dgm:t>
    </dgm:pt>
    <dgm:pt modelId="{95E724D4-C4CF-4F1E-85F8-515EC0779DA0}">
      <dgm:prSet/>
      <dgm:spPr/>
      <dgm:t>
        <a:bodyPr/>
        <a:lstStyle/>
        <a:p>
          <a:r>
            <a:rPr lang="en-US"/>
            <a:t>The format for work documents varies greatly from the format for academic</a:t>
          </a:r>
        </a:p>
      </dgm:t>
    </dgm:pt>
    <dgm:pt modelId="{2440E118-D0AC-4855-99EC-39DBED611661}" type="parTrans" cxnId="{0CA21440-AF6C-42AD-A482-9BB3DEC0F1C2}">
      <dgm:prSet/>
      <dgm:spPr/>
      <dgm:t>
        <a:bodyPr/>
        <a:lstStyle/>
        <a:p>
          <a:endParaRPr lang="en-US"/>
        </a:p>
      </dgm:t>
    </dgm:pt>
    <dgm:pt modelId="{0BE054EF-3236-499F-8D5B-92B161C190E3}" type="sibTrans" cxnId="{0CA21440-AF6C-42AD-A482-9BB3DEC0F1C2}">
      <dgm:prSet/>
      <dgm:spPr/>
      <dgm:t>
        <a:bodyPr/>
        <a:lstStyle/>
        <a:p>
          <a:endParaRPr lang="en-US"/>
        </a:p>
      </dgm:t>
    </dgm:pt>
    <dgm:pt modelId="{90D65CAF-CF12-894B-A70D-75CFE3BDDD22}" type="pres">
      <dgm:prSet presAssocID="{7C6DE25B-6687-4B16-976E-ED642EF363DB}" presName="linear" presStyleCnt="0">
        <dgm:presLayoutVars>
          <dgm:animLvl val="lvl"/>
          <dgm:resizeHandles val="exact"/>
        </dgm:presLayoutVars>
      </dgm:prSet>
      <dgm:spPr/>
    </dgm:pt>
    <dgm:pt modelId="{487DC045-2265-9344-B7CC-CC83D28A88B4}" type="pres">
      <dgm:prSet presAssocID="{FE6D8134-D935-489B-8A9E-EE883FF924A8}" presName="parentText" presStyleLbl="node1" presStyleIdx="0" presStyleCnt="5">
        <dgm:presLayoutVars>
          <dgm:chMax val="0"/>
          <dgm:bulletEnabled val="1"/>
        </dgm:presLayoutVars>
      </dgm:prSet>
      <dgm:spPr/>
    </dgm:pt>
    <dgm:pt modelId="{4B059BF3-36EE-D840-B1A7-E7525F4E87DA}" type="pres">
      <dgm:prSet presAssocID="{E8E4B5B8-6F07-4DEC-ADAB-6EE8A085BE19}" presName="spacer" presStyleCnt="0"/>
      <dgm:spPr/>
    </dgm:pt>
    <dgm:pt modelId="{3948FBDB-D108-7348-8198-4EE3CD8430DC}" type="pres">
      <dgm:prSet presAssocID="{C7878B95-31E7-445C-808F-30C1679ED1BE}" presName="parentText" presStyleLbl="node1" presStyleIdx="1" presStyleCnt="5">
        <dgm:presLayoutVars>
          <dgm:chMax val="0"/>
          <dgm:bulletEnabled val="1"/>
        </dgm:presLayoutVars>
      </dgm:prSet>
      <dgm:spPr/>
    </dgm:pt>
    <dgm:pt modelId="{516DF005-8641-ED4C-959C-99705881A083}" type="pres">
      <dgm:prSet presAssocID="{F281B970-61B8-489E-B178-9B0644003A6F}" presName="spacer" presStyleCnt="0"/>
      <dgm:spPr/>
    </dgm:pt>
    <dgm:pt modelId="{86648876-2C4B-244C-884F-09923BD9643D}" type="pres">
      <dgm:prSet presAssocID="{E101C1C8-E531-41C9-8A71-24CCF3A1DEC4}" presName="parentText" presStyleLbl="node1" presStyleIdx="2" presStyleCnt="5">
        <dgm:presLayoutVars>
          <dgm:chMax val="0"/>
          <dgm:bulletEnabled val="1"/>
        </dgm:presLayoutVars>
      </dgm:prSet>
      <dgm:spPr/>
    </dgm:pt>
    <dgm:pt modelId="{EB7B40AE-DDAC-034D-A14E-0763FC5A60E5}" type="pres">
      <dgm:prSet presAssocID="{3C56EA9B-BC7D-4CD6-AC41-835DA7EDED76}" presName="spacer" presStyleCnt="0"/>
      <dgm:spPr/>
    </dgm:pt>
    <dgm:pt modelId="{686CE50B-3974-9445-8FA2-2868EAD48626}" type="pres">
      <dgm:prSet presAssocID="{A6D72C2D-AE34-4548-BC59-AD51EBD804A4}" presName="parentText" presStyleLbl="node1" presStyleIdx="3" presStyleCnt="5">
        <dgm:presLayoutVars>
          <dgm:chMax val="0"/>
          <dgm:bulletEnabled val="1"/>
        </dgm:presLayoutVars>
      </dgm:prSet>
      <dgm:spPr/>
    </dgm:pt>
    <dgm:pt modelId="{170F85CB-0F3E-C543-AFC8-8C39F6547BCE}" type="pres">
      <dgm:prSet presAssocID="{AF86D1B0-D37A-4BDE-87FA-5186544D08EC}" presName="spacer" presStyleCnt="0"/>
      <dgm:spPr/>
    </dgm:pt>
    <dgm:pt modelId="{EC253D37-B5AA-3643-B458-F96DFA4602A1}" type="pres">
      <dgm:prSet presAssocID="{95E724D4-C4CF-4F1E-85F8-515EC0779DA0}" presName="parentText" presStyleLbl="node1" presStyleIdx="4" presStyleCnt="5">
        <dgm:presLayoutVars>
          <dgm:chMax val="0"/>
          <dgm:bulletEnabled val="1"/>
        </dgm:presLayoutVars>
      </dgm:prSet>
      <dgm:spPr/>
    </dgm:pt>
  </dgm:ptLst>
  <dgm:cxnLst>
    <dgm:cxn modelId="{FE760827-A471-7649-B218-72F8C12108CD}" type="presOf" srcId="{A6D72C2D-AE34-4548-BC59-AD51EBD804A4}" destId="{686CE50B-3974-9445-8FA2-2868EAD48626}" srcOrd="0" destOrd="0" presId="urn:microsoft.com/office/officeart/2005/8/layout/vList2"/>
    <dgm:cxn modelId="{F12AC22C-B0FD-ED45-A559-7A81AA395885}" type="presOf" srcId="{95E724D4-C4CF-4F1E-85F8-515EC0779DA0}" destId="{EC253D37-B5AA-3643-B458-F96DFA4602A1}" srcOrd="0" destOrd="0" presId="urn:microsoft.com/office/officeart/2005/8/layout/vList2"/>
    <dgm:cxn modelId="{EE98DF3A-110E-45E3-9C88-47F7A36BA048}" srcId="{7C6DE25B-6687-4B16-976E-ED642EF363DB}" destId="{E101C1C8-E531-41C9-8A71-24CCF3A1DEC4}" srcOrd="2" destOrd="0" parTransId="{D51A07EE-AB9B-4D86-AEFB-2E4849756819}" sibTransId="{3C56EA9B-BC7D-4CD6-AC41-835DA7EDED76}"/>
    <dgm:cxn modelId="{0CA21440-AF6C-42AD-A482-9BB3DEC0F1C2}" srcId="{7C6DE25B-6687-4B16-976E-ED642EF363DB}" destId="{95E724D4-C4CF-4F1E-85F8-515EC0779DA0}" srcOrd="4" destOrd="0" parTransId="{2440E118-D0AC-4855-99EC-39DBED611661}" sibTransId="{0BE054EF-3236-499F-8D5B-92B161C190E3}"/>
    <dgm:cxn modelId="{76BB0342-626F-A548-BCCC-DE3DEE66F67E}" type="presOf" srcId="{FE6D8134-D935-489B-8A9E-EE883FF924A8}" destId="{487DC045-2265-9344-B7CC-CC83D28A88B4}" srcOrd="0" destOrd="0" presId="urn:microsoft.com/office/officeart/2005/8/layout/vList2"/>
    <dgm:cxn modelId="{05D05257-E40B-45E8-9EFB-69A43A101063}" srcId="{7C6DE25B-6687-4B16-976E-ED642EF363DB}" destId="{C7878B95-31E7-445C-808F-30C1679ED1BE}" srcOrd="1" destOrd="0" parTransId="{ACAE0D9D-D46F-4B81-9E57-CD5DC88A1456}" sibTransId="{F281B970-61B8-489E-B178-9B0644003A6F}"/>
    <dgm:cxn modelId="{18931C72-86C6-E04B-A25F-69F746C85AB9}" type="presOf" srcId="{C7878B95-31E7-445C-808F-30C1679ED1BE}" destId="{3948FBDB-D108-7348-8198-4EE3CD8430DC}" srcOrd="0" destOrd="0" presId="urn:microsoft.com/office/officeart/2005/8/layout/vList2"/>
    <dgm:cxn modelId="{D7D24787-B8CD-4492-B253-97A9D31FDD87}" srcId="{7C6DE25B-6687-4B16-976E-ED642EF363DB}" destId="{A6D72C2D-AE34-4548-BC59-AD51EBD804A4}" srcOrd="3" destOrd="0" parTransId="{EEAA9023-2AB3-49B7-8D7C-E60902CA9648}" sibTransId="{AF86D1B0-D37A-4BDE-87FA-5186544D08EC}"/>
    <dgm:cxn modelId="{18469AD0-D5B0-804E-BF8B-329248173B33}" type="presOf" srcId="{E101C1C8-E531-41C9-8A71-24CCF3A1DEC4}" destId="{86648876-2C4B-244C-884F-09923BD9643D}" srcOrd="0" destOrd="0" presId="urn:microsoft.com/office/officeart/2005/8/layout/vList2"/>
    <dgm:cxn modelId="{EDCB58D8-4427-6E42-AAA7-BAFB973D2931}" type="presOf" srcId="{7C6DE25B-6687-4B16-976E-ED642EF363DB}" destId="{90D65CAF-CF12-894B-A70D-75CFE3BDDD22}" srcOrd="0" destOrd="0" presId="urn:microsoft.com/office/officeart/2005/8/layout/vList2"/>
    <dgm:cxn modelId="{E1ECE3ED-7160-42F3-AFA4-DA88F0548A1A}" srcId="{7C6DE25B-6687-4B16-976E-ED642EF363DB}" destId="{FE6D8134-D935-489B-8A9E-EE883FF924A8}" srcOrd="0" destOrd="0" parTransId="{DDD4FD6C-6360-4021-9315-3EDC5C6856BD}" sibTransId="{E8E4B5B8-6F07-4DEC-ADAB-6EE8A085BE19}"/>
    <dgm:cxn modelId="{053EAA39-ADF7-5340-8278-AB5E7760F670}" type="presParOf" srcId="{90D65CAF-CF12-894B-A70D-75CFE3BDDD22}" destId="{487DC045-2265-9344-B7CC-CC83D28A88B4}" srcOrd="0" destOrd="0" presId="urn:microsoft.com/office/officeart/2005/8/layout/vList2"/>
    <dgm:cxn modelId="{34D5298F-D1B6-4047-BB30-5AC2506D5773}" type="presParOf" srcId="{90D65CAF-CF12-894B-A70D-75CFE3BDDD22}" destId="{4B059BF3-36EE-D840-B1A7-E7525F4E87DA}" srcOrd="1" destOrd="0" presId="urn:microsoft.com/office/officeart/2005/8/layout/vList2"/>
    <dgm:cxn modelId="{4531DB60-DE4E-834B-BA37-222A6BA6D7CF}" type="presParOf" srcId="{90D65CAF-CF12-894B-A70D-75CFE3BDDD22}" destId="{3948FBDB-D108-7348-8198-4EE3CD8430DC}" srcOrd="2" destOrd="0" presId="urn:microsoft.com/office/officeart/2005/8/layout/vList2"/>
    <dgm:cxn modelId="{0C51BFEB-1263-634A-B84D-49687989533F}" type="presParOf" srcId="{90D65CAF-CF12-894B-A70D-75CFE3BDDD22}" destId="{516DF005-8641-ED4C-959C-99705881A083}" srcOrd="3" destOrd="0" presId="urn:microsoft.com/office/officeart/2005/8/layout/vList2"/>
    <dgm:cxn modelId="{E9BD98CF-0524-6C4C-A4AF-1B13F4A0DCAA}" type="presParOf" srcId="{90D65CAF-CF12-894B-A70D-75CFE3BDDD22}" destId="{86648876-2C4B-244C-884F-09923BD9643D}" srcOrd="4" destOrd="0" presId="urn:microsoft.com/office/officeart/2005/8/layout/vList2"/>
    <dgm:cxn modelId="{F71735D5-815D-584D-82D1-217593363535}" type="presParOf" srcId="{90D65CAF-CF12-894B-A70D-75CFE3BDDD22}" destId="{EB7B40AE-DDAC-034D-A14E-0763FC5A60E5}" srcOrd="5" destOrd="0" presId="urn:microsoft.com/office/officeart/2005/8/layout/vList2"/>
    <dgm:cxn modelId="{A290C53B-B4B8-7241-BA90-6A8CD9357BC1}" type="presParOf" srcId="{90D65CAF-CF12-894B-A70D-75CFE3BDDD22}" destId="{686CE50B-3974-9445-8FA2-2868EAD48626}" srcOrd="6" destOrd="0" presId="urn:microsoft.com/office/officeart/2005/8/layout/vList2"/>
    <dgm:cxn modelId="{7F1DCF38-2204-F24F-881A-1A3660D4A602}" type="presParOf" srcId="{90D65CAF-CF12-894B-A70D-75CFE3BDDD22}" destId="{170F85CB-0F3E-C543-AFC8-8C39F6547BCE}" srcOrd="7" destOrd="0" presId="urn:microsoft.com/office/officeart/2005/8/layout/vList2"/>
    <dgm:cxn modelId="{A53C0E20-6DEB-2545-8837-B2F9B2241A29}" type="presParOf" srcId="{90D65CAF-CF12-894B-A70D-75CFE3BDDD22}" destId="{EC253D37-B5AA-3643-B458-F96DFA4602A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239A6-7836-4567-A650-87B673DEDC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DB3CB3-5D96-4269-BA33-B0AF571D8E68}">
      <dgm:prSet/>
      <dgm:spPr/>
      <dgm:t>
        <a:bodyPr/>
        <a:lstStyle/>
        <a:p>
          <a:r>
            <a:rPr lang="en-US"/>
            <a:t>Unlike academic writing where you write to persuade your professor how much you know, at work you write to help you perform your job</a:t>
          </a:r>
        </a:p>
      </dgm:t>
    </dgm:pt>
    <dgm:pt modelId="{C5AB3881-A391-463F-A3FD-1D64A070CCE1}" type="parTrans" cxnId="{9277B1DE-F149-4B3A-A429-60A171216117}">
      <dgm:prSet/>
      <dgm:spPr/>
      <dgm:t>
        <a:bodyPr/>
        <a:lstStyle/>
        <a:p>
          <a:endParaRPr lang="en-US"/>
        </a:p>
      </dgm:t>
    </dgm:pt>
    <dgm:pt modelId="{B4AA3ABC-5DD2-4A8C-910E-C98391474737}" type="sibTrans" cxnId="{9277B1DE-F149-4B3A-A429-60A171216117}">
      <dgm:prSet/>
      <dgm:spPr/>
      <dgm:t>
        <a:bodyPr/>
        <a:lstStyle/>
        <a:p>
          <a:endParaRPr lang="en-US"/>
        </a:p>
      </dgm:t>
    </dgm:pt>
    <dgm:pt modelId="{8A67914A-AA52-4222-90B3-EB6F89DFFD8B}">
      <dgm:prSet/>
      <dgm:spPr/>
      <dgm:t>
        <a:bodyPr/>
        <a:lstStyle/>
        <a:p>
          <a:r>
            <a:rPr lang="en-US"/>
            <a:t>Primarily, you are trying to achieve a specific goal and to complete a job task</a:t>
          </a:r>
        </a:p>
      </dgm:t>
    </dgm:pt>
    <dgm:pt modelId="{E13D63B5-D037-49B1-B50F-179448491AC6}" type="parTrans" cxnId="{E4C79410-EC91-4413-9BC1-43331CF3A4D8}">
      <dgm:prSet/>
      <dgm:spPr/>
      <dgm:t>
        <a:bodyPr/>
        <a:lstStyle/>
        <a:p>
          <a:endParaRPr lang="en-US"/>
        </a:p>
      </dgm:t>
    </dgm:pt>
    <dgm:pt modelId="{DF1CEC4D-787C-4C1F-AD3A-749BFD0B9BB0}" type="sibTrans" cxnId="{E4C79410-EC91-4413-9BC1-43331CF3A4D8}">
      <dgm:prSet/>
      <dgm:spPr/>
      <dgm:t>
        <a:bodyPr/>
        <a:lstStyle/>
        <a:p>
          <a:endParaRPr lang="en-US"/>
        </a:p>
      </dgm:t>
    </dgm:pt>
    <dgm:pt modelId="{86FE6A25-330F-45C1-B597-949EF7E8306D}" type="pres">
      <dgm:prSet presAssocID="{CCE239A6-7836-4567-A650-87B673DEDCFD}" presName="root" presStyleCnt="0">
        <dgm:presLayoutVars>
          <dgm:dir/>
          <dgm:resizeHandles val="exact"/>
        </dgm:presLayoutVars>
      </dgm:prSet>
      <dgm:spPr/>
    </dgm:pt>
    <dgm:pt modelId="{859AF255-B80F-4342-9714-FC1C74BB4C90}" type="pres">
      <dgm:prSet presAssocID="{1DDB3CB3-5D96-4269-BA33-B0AF571D8E68}" presName="compNode" presStyleCnt="0"/>
      <dgm:spPr/>
    </dgm:pt>
    <dgm:pt modelId="{F98E6F52-DA1F-4B61-9FDE-BE932396A6B7}" type="pres">
      <dgm:prSet presAssocID="{1DDB3CB3-5D96-4269-BA33-B0AF571D8E68}" presName="bgRect" presStyleLbl="bgShp" presStyleIdx="0" presStyleCnt="2"/>
      <dgm:spPr/>
    </dgm:pt>
    <dgm:pt modelId="{77A82438-F9B7-45AF-A08A-BE1E6A6611F0}" type="pres">
      <dgm:prSet presAssocID="{1DDB3CB3-5D96-4269-BA33-B0AF571D8E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3B7AA1A-8D45-4D37-B5FD-E9624FF6B227}" type="pres">
      <dgm:prSet presAssocID="{1DDB3CB3-5D96-4269-BA33-B0AF571D8E68}" presName="spaceRect" presStyleCnt="0"/>
      <dgm:spPr/>
    </dgm:pt>
    <dgm:pt modelId="{C99024B6-123D-47EE-825C-7968B714C604}" type="pres">
      <dgm:prSet presAssocID="{1DDB3CB3-5D96-4269-BA33-B0AF571D8E68}" presName="parTx" presStyleLbl="revTx" presStyleIdx="0" presStyleCnt="2">
        <dgm:presLayoutVars>
          <dgm:chMax val="0"/>
          <dgm:chPref val="0"/>
        </dgm:presLayoutVars>
      </dgm:prSet>
      <dgm:spPr/>
    </dgm:pt>
    <dgm:pt modelId="{8891B015-C77D-4A9D-9B30-A8521D9C83AD}" type="pres">
      <dgm:prSet presAssocID="{B4AA3ABC-5DD2-4A8C-910E-C98391474737}" presName="sibTrans" presStyleCnt="0"/>
      <dgm:spPr/>
    </dgm:pt>
    <dgm:pt modelId="{A1A39C19-F394-4E77-94F9-B930A109DB20}" type="pres">
      <dgm:prSet presAssocID="{8A67914A-AA52-4222-90B3-EB6F89DFFD8B}" presName="compNode" presStyleCnt="0"/>
      <dgm:spPr/>
    </dgm:pt>
    <dgm:pt modelId="{DA587607-9731-46A6-BC70-89BC2951BEC2}" type="pres">
      <dgm:prSet presAssocID="{8A67914A-AA52-4222-90B3-EB6F89DFFD8B}" presName="bgRect" presStyleLbl="bgShp" presStyleIdx="1" presStyleCnt="2"/>
      <dgm:spPr/>
    </dgm:pt>
    <dgm:pt modelId="{6E56AE99-A306-450B-976F-3A0324CC2CFE}" type="pres">
      <dgm:prSet presAssocID="{8A67914A-AA52-4222-90B3-EB6F89DFFD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18F421C7-DD09-424B-A32E-27D16FE6A1F3}" type="pres">
      <dgm:prSet presAssocID="{8A67914A-AA52-4222-90B3-EB6F89DFFD8B}" presName="spaceRect" presStyleCnt="0"/>
      <dgm:spPr/>
    </dgm:pt>
    <dgm:pt modelId="{D8BD0F80-2240-4D33-93D4-AD61F3B42192}" type="pres">
      <dgm:prSet presAssocID="{8A67914A-AA52-4222-90B3-EB6F89DFFD8B}" presName="parTx" presStyleLbl="revTx" presStyleIdx="1" presStyleCnt="2">
        <dgm:presLayoutVars>
          <dgm:chMax val="0"/>
          <dgm:chPref val="0"/>
        </dgm:presLayoutVars>
      </dgm:prSet>
      <dgm:spPr/>
    </dgm:pt>
  </dgm:ptLst>
  <dgm:cxnLst>
    <dgm:cxn modelId="{E4C79410-EC91-4413-9BC1-43331CF3A4D8}" srcId="{CCE239A6-7836-4567-A650-87B673DEDCFD}" destId="{8A67914A-AA52-4222-90B3-EB6F89DFFD8B}" srcOrd="1" destOrd="0" parTransId="{E13D63B5-D037-49B1-B50F-179448491AC6}" sibTransId="{DF1CEC4D-787C-4C1F-AD3A-749BFD0B9BB0}"/>
    <dgm:cxn modelId="{57950237-82D8-4B7C-9B3E-928ED291C747}" type="presOf" srcId="{CCE239A6-7836-4567-A650-87B673DEDCFD}" destId="{86FE6A25-330F-45C1-B597-949EF7E8306D}" srcOrd="0" destOrd="0" presId="urn:microsoft.com/office/officeart/2018/2/layout/IconVerticalSolidList"/>
    <dgm:cxn modelId="{33F91D39-C28F-48D5-B241-F255CA200F50}" type="presOf" srcId="{1DDB3CB3-5D96-4269-BA33-B0AF571D8E68}" destId="{C99024B6-123D-47EE-825C-7968B714C604}" srcOrd="0" destOrd="0" presId="urn:microsoft.com/office/officeart/2018/2/layout/IconVerticalSolidList"/>
    <dgm:cxn modelId="{BF529352-537C-40D3-B435-6260CE1DA3D5}" type="presOf" srcId="{8A67914A-AA52-4222-90B3-EB6F89DFFD8B}" destId="{D8BD0F80-2240-4D33-93D4-AD61F3B42192}" srcOrd="0" destOrd="0" presId="urn:microsoft.com/office/officeart/2018/2/layout/IconVerticalSolidList"/>
    <dgm:cxn modelId="{9277B1DE-F149-4B3A-A429-60A171216117}" srcId="{CCE239A6-7836-4567-A650-87B673DEDCFD}" destId="{1DDB3CB3-5D96-4269-BA33-B0AF571D8E68}" srcOrd="0" destOrd="0" parTransId="{C5AB3881-A391-463F-A3FD-1D64A070CCE1}" sibTransId="{B4AA3ABC-5DD2-4A8C-910E-C98391474737}"/>
    <dgm:cxn modelId="{A5F736A5-1560-4A61-BF4D-21D1B0846E85}" type="presParOf" srcId="{86FE6A25-330F-45C1-B597-949EF7E8306D}" destId="{859AF255-B80F-4342-9714-FC1C74BB4C90}" srcOrd="0" destOrd="0" presId="urn:microsoft.com/office/officeart/2018/2/layout/IconVerticalSolidList"/>
    <dgm:cxn modelId="{C4616C7D-B605-4E2C-822A-D6DC428B9509}" type="presParOf" srcId="{859AF255-B80F-4342-9714-FC1C74BB4C90}" destId="{F98E6F52-DA1F-4B61-9FDE-BE932396A6B7}" srcOrd="0" destOrd="0" presId="urn:microsoft.com/office/officeart/2018/2/layout/IconVerticalSolidList"/>
    <dgm:cxn modelId="{673244F7-114C-465D-BB16-A0744DA9F9B4}" type="presParOf" srcId="{859AF255-B80F-4342-9714-FC1C74BB4C90}" destId="{77A82438-F9B7-45AF-A08A-BE1E6A6611F0}" srcOrd="1" destOrd="0" presId="urn:microsoft.com/office/officeart/2018/2/layout/IconVerticalSolidList"/>
    <dgm:cxn modelId="{F5758A3C-3DAF-42D1-B521-07ECB63C50BB}" type="presParOf" srcId="{859AF255-B80F-4342-9714-FC1C74BB4C90}" destId="{B3B7AA1A-8D45-4D37-B5FD-E9624FF6B227}" srcOrd="2" destOrd="0" presId="urn:microsoft.com/office/officeart/2018/2/layout/IconVerticalSolidList"/>
    <dgm:cxn modelId="{656D9532-2491-4514-9B65-0FD9E5146859}" type="presParOf" srcId="{859AF255-B80F-4342-9714-FC1C74BB4C90}" destId="{C99024B6-123D-47EE-825C-7968B714C604}" srcOrd="3" destOrd="0" presId="urn:microsoft.com/office/officeart/2018/2/layout/IconVerticalSolidList"/>
    <dgm:cxn modelId="{2C0C5CE4-36DD-4899-A38D-BB496D27D13C}" type="presParOf" srcId="{86FE6A25-330F-45C1-B597-949EF7E8306D}" destId="{8891B015-C77D-4A9D-9B30-A8521D9C83AD}" srcOrd="1" destOrd="0" presId="urn:microsoft.com/office/officeart/2018/2/layout/IconVerticalSolidList"/>
    <dgm:cxn modelId="{C55F424C-8ED9-4BA9-B7A5-E9C9BC543440}" type="presParOf" srcId="{86FE6A25-330F-45C1-B597-949EF7E8306D}" destId="{A1A39C19-F394-4E77-94F9-B930A109DB20}" srcOrd="2" destOrd="0" presId="urn:microsoft.com/office/officeart/2018/2/layout/IconVerticalSolidList"/>
    <dgm:cxn modelId="{4DBF45A4-BC8F-43B6-8DB9-5A4333B06F23}" type="presParOf" srcId="{A1A39C19-F394-4E77-94F9-B930A109DB20}" destId="{DA587607-9731-46A6-BC70-89BC2951BEC2}" srcOrd="0" destOrd="0" presId="urn:microsoft.com/office/officeart/2018/2/layout/IconVerticalSolidList"/>
    <dgm:cxn modelId="{8126844C-749A-45C1-BF4C-15D6D122ED44}" type="presParOf" srcId="{A1A39C19-F394-4E77-94F9-B930A109DB20}" destId="{6E56AE99-A306-450B-976F-3A0324CC2CFE}" srcOrd="1" destOrd="0" presId="urn:microsoft.com/office/officeart/2018/2/layout/IconVerticalSolidList"/>
    <dgm:cxn modelId="{7F733F6B-9B19-4111-BFBE-78BE65ACA6F4}" type="presParOf" srcId="{A1A39C19-F394-4E77-94F9-B930A109DB20}" destId="{18F421C7-DD09-424B-A32E-27D16FE6A1F3}" srcOrd="2" destOrd="0" presId="urn:microsoft.com/office/officeart/2018/2/layout/IconVerticalSolidList"/>
    <dgm:cxn modelId="{51F45BCF-0D6C-4868-A18C-4641279B72C2}" type="presParOf" srcId="{A1A39C19-F394-4E77-94F9-B930A109DB20}" destId="{D8BD0F80-2240-4D33-93D4-AD61F3B421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5420F-35E1-4B9F-A022-8EB4123D0AA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2D6F7E-DCAD-4A35-A829-C4917EFAE1B2}">
      <dgm:prSet/>
      <dgm:spPr/>
      <dgm:t>
        <a:bodyPr/>
        <a:lstStyle/>
        <a:p>
          <a:r>
            <a:rPr lang="en-US"/>
            <a:t>In college our primarily and, typically, only audience is our professor</a:t>
          </a:r>
        </a:p>
      </dgm:t>
    </dgm:pt>
    <dgm:pt modelId="{40C36E64-57BB-4BB9-A020-0628CA35BC75}" type="parTrans" cxnId="{FD835981-E459-4355-B101-E4AF69832239}">
      <dgm:prSet/>
      <dgm:spPr/>
      <dgm:t>
        <a:bodyPr/>
        <a:lstStyle/>
        <a:p>
          <a:endParaRPr lang="en-US"/>
        </a:p>
      </dgm:t>
    </dgm:pt>
    <dgm:pt modelId="{D6D3EA5F-F12C-4EE0-8556-90AD5EAE8EDC}" type="sibTrans" cxnId="{FD835981-E459-4355-B101-E4AF69832239}">
      <dgm:prSet/>
      <dgm:spPr/>
      <dgm:t>
        <a:bodyPr/>
        <a:lstStyle/>
        <a:p>
          <a:endParaRPr lang="en-US"/>
        </a:p>
      </dgm:t>
    </dgm:pt>
    <dgm:pt modelId="{FAE08713-5EC5-4982-A980-39F4C618995D}">
      <dgm:prSet/>
      <dgm:spPr/>
      <dgm:t>
        <a:bodyPr/>
        <a:lstStyle/>
        <a:p>
          <a:r>
            <a:rPr lang="en-US"/>
            <a:t>Professors approach student writing similarly. They want to read what you’ve written and they’re trying to determine if you’ve mastered the course content</a:t>
          </a:r>
        </a:p>
      </dgm:t>
    </dgm:pt>
    <dgm:pt modelId="{51EA873B-975E-4733-869E-8D86B5D53F49}" type="parTrans" cxnId="{913FCEB5-D7D2-4CE2-ACB8-3BD5371ADBA0}">
      <dgm:prSet/>
      <dgm:spPr/>
      <dgm:t>
        <a:bodyPr/>
        <a:lstStyle/>
        <a:p>
          <a:endParaRPr lang="en-US"/>
        </a:p>
      </dgm:t>
    </dgm:pt>
    <dgm:pt modelId="{A2927A42-ACA7-4D7F-86F7-2FC5BFBA4286}" type="sibTrans" cxnId="{913FCEB5-D7D2-4CE2-ACB8-3BD5371ADBA0}">
      <dgm:prSet/>
      <dgm:spPr/>
      <dgm:t>
        <a:bodyPr/>
        <a:lstStyle/>
        <a:p>
          <a:endParaRPr lang="en-US"/>
        </a:p>
      </dgm:t>
    </dgm:pt>
    <dgm:pt modelId="{1938F414-9D3E-49B1-8FBF-9FA8A6366618}">
      <dgm:prSet/>
      <dgm:spPr/>
      <dgm:t>
        <a:bodyPr/>
        <a:lstStyle/>
        <a:p>
          <a:r>
            <a:rPr lang="en-US"/>
            <a:t>The professor is also an expert or authority on the subject matter</a:t>
          </a:r>
        </a:p>
      </dgm:t>
    </dgm:pt>
    <dgm:pt modelId="{851B8DD4-E2F5-4508-91F6-55B652F7CFB9}" type="parTrans" cxnId="{4B9C794F-6948-4CF7-8B01-F525C851039C}">
      <dgm:prSet/>
      <dgm:spPr/>
      <dgm:t>
        <a:bodyPr/>
        <a:lstStyle/>
        <a:p>
          <a:endParaRPr lang="en-US"/>
        </a:p>
      </dgm:t>
    </dgm:pt>
    <dgm:pt modelId="{E0F9E478-1134-44FB-85B1-E41E8F4DDAFB}" type="sibTrans" cxnId="{4B9C794F-6948-4CF7-8B01-F525C851039C}">
      <dgm:prSet/>
      <dgm:spPr/>
      <dgm:t>
        <a:bodyPr/>
        <a:lstStyle/>
        <a:p>
          <a:endParaRPr lang="en-US"/>
        </a:p>
      </dgm:t>
    </dgm:pt>
    <dgm:pt modelId="{A88E45E3-035F-4B5B-98AB-36F9BBB88239}">
      <dgm:prSet/>
      <dgm:spPr/>
      <dgm:t>
        <a:bodyPr/>
        <a:lstStyle/>
        <a:p>
          <a:r>
            <a:rPr lang="en-US"/>
            <a:t>But, as an employee you may write to many readers with varied backgrounds: some highly educated experts and some less knowledgeable than you are</a:t>
          </a:r>
        </a:p>
      </dgm:t>
    </dgm:pt>
    <dgm:pt modelId="{DE9175B2-C095-4BA5-8694-F0E500F853F8}" type="parTrans" cxnId="{2AF2590B-164A-4686-8788-F6770326D757}">
      <dgm:prSet/>
      <dgm:spPr/>
      <dgm:t>
        <a:bodyPr/>
        <a:lstStyle/>
        <a:p>
          <a:endParaRPr lang="en-US"/>
        </a:p>
      </dgm:t>
    </dgm:pt>
    <dgm:pt modelId="{9BA8BF81-8E4E-4AE0-BDBF-1D546E297AFA}" type="sibTrans" cxnId="{2AF2590B-164A-4686-8788-F6770326D757}">
      <dgm:prSet/>
      <dgm:spPr/>
      <dgm:t>
        <a:bodyPr/>
        <a:lstStyle/>
        <a:p>
          <a:endParaRPr lang="en-US"/>
        </a:p>
      </dgm:t>
    </dgm:pt>
    <dgm:pt modelId="{8B694FB8-CE8A-45FB-95BC-5F69D3710428}" type="pres">
      <dgm:prSet presAssocID="{B1F5420F-35E1-4B9F-A022-8EB4123D0AA0}" presName="root" presStyleCnt="0">
        <dgm:presLayoutVars>
          <dgm:dir/>
          <dgm:resizeHandles val="exact"/>
        </dgm:presLayoutVars>
      </dgm:prSet>
      <dgm:spPr/>
    </dgm:pt>
    <dgm:pt modelId="{EFF18B66-18E3-4958-A441-8C9B207A4803}" type="pres">
      <dgm:prSet presAssocID="{242D6F7E-DCAD-4A35-A829-C4917EFAE1B2}" presName="compNode" presStyleCnt="0"/>
      <dgm:spPr/>
    </dgm:pt>
    <dgm:pt modelId="{9F4FF4BB-A29E-4AF1-A4E3-8B9B06B7DE77}" type="pres">
      <dgm:prSet presAssocID="{242D6F7E-DCAD-4A35-A829-C4917EFAE1B2}" presName="bgRect" presStyleLbl="bgShp" presStyleIdx="0" presStyleCnt="4"/>
      <dgm:spPr/>
    </dgm:pt>
    <dgm:pt modelId="{A27A092B-5103-498B-83C5-2296FB5211AF}" type="pres">
      <dgm:prSet presAssocID="{242D6F7E-DCAD-4A35-A829-C4917EFAE1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455A010A-1DC8-4ABC-A907-17B4698B7451}" type="pres">
      <dgm:prSet presAssocID="{242D6F7E-DCAD-4A35-A829-C4917EFAE1B2}" presName="spaceRect" presStyleCnt="0"/>
      <dgm:spPr/>
    </dgm:pt>
    <dgm:pt modelId="{03038028-87EA-4D8D-B982-9165D7833689}" type="pres">
      <dgm:prSet presAssocID="{242D6F7E-DCAD-4A35-A829-C4917EFAE1B2}" presName="parTx" presStyleLbl="revTx" presStyleIdx="0" presStyleCnt="4">
        <dgm:presLayoutVars>
          <dgm:chMax val="0"/>
          <dgm:chPref val="0"/>
        </dgm:presLayoutVars>
      </dgm:prSet>
      <dgm:spPr/>
    </dgm:pt>
    <dgm:pt modelId="{B48C652A-02FC-4259-A2E3-9AE2E3F13195}" type="pres">
      <dgm:prSet presAssocID="{D6D3EA5F-F12C-4EE0-8556-90AD5EAE8EDC}" presName="sibTrans" presStyleCnt="0"/>
      <dgm:spPr/>
    </dgm:pt>
    <dgm:pt modelId="{7F1C2E01-E06C-4569-BCDE-B96B09E66340}" type="pres">
      <dgm:prSet presAssocID="{FAE08713-5EC5-4982-A980-39F4C618995D}" presName="compNode" presStyleCnt="0"/>
      <dgm:spPr/>
    </dgm:pt>
    <dgm:pt modelId="{68CB48B6-FDD0-4EF9-8766-4E91035C653B}" type="pres">
      <dgm:prSet presAssocID="{FAE08713-5EC5-4982-A980-39F4C618995D}" presName="bgRect" presStyleLbl="bgShp" presStyleIdx="1" presStyleCnt="4"/>
      <dgm:spPr/>
    </dgm:pt>
    <dgm:pt modelId="{7BEF949C-B84D-43A2-83A0-FE432E7BF35C}" type="pres">
      <dgm:prSet presAssocID="{FAE08713-5EC5-4982-A980-39F4C618995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80E4F0D-B275-4887-8FA6-5B3D5E335F09}" type="pres">
      <dgm:prSet presAssocID="{FAE08713-5EC5-4982-A980-39F4C618995D}" presName="spaceRect" presStyleCnt="0"/>
      <dgm:spPr/>
    </dgm:pt>
    <dgm:pt modelId="{6DE3016D-F2B2-432A-A84C-1EDAF21A548F}" type="pres">
      <dgm:prSet presAssocID="{FAE08713-5EC5-4982-A980-39F4C618995D}" presName="parTx" presStyleLbl="revTx" presStyleIdx="1" presStyleCnt="4">
        <dgm:presLayoutVars>
          <dgm:chMax val="0"/>
          <dgm:chPref val="0"/>
        </dgm:presLayoutVars>
      </dgm:prSet>
      <dgm:spPr/>
    </dgm:pt>
    <dgm:pt modelId="{E5D1F084-72F8-455A-B6F4-C0C6D20FD5DC}" type="pres">
      <dgm:prSet presAssocID="{A2927A42-ACA7-4D7F-86F7-2FC5BFBA4286}" presName="sibTrans" presStyleCnt="0"/>
      <dgm:spPr/>
    </dgm:pt>
    <dgm:pt modelId="{7F331A08-1886-4459-80A8-E889D4FCBC53}" type="pres">
      <dgm:prSet presAssocID="{1938F414-9D3E-49B1-8FBF-9FA8A6366618}" presName="compNode" presStyleCnt="0"/>
      <dgm:spPr/>
    </dgm:pt>
    <dgm:pt modelId="{0E95DAE2-2243-4567-8CAE-F7AF17428A52}" type="pres">
      <dgm:prSet presAssocID="{1938F414-9D3E-49B1-8FBF-9FA8A6366618}" presName="bgRect" presStyleLbl="bgShp" presStyleIdx="2" presStyleCnt="4"/>
      <dgm:spPr/>
    </dgm:pt>
    <dgm:pt modelId="{9B63D381-00A6-4017-A71D-04528033D1DE}" type="pres">
      <dgm:prSet presAssocID="{1938F414-9D3E-49B1-8FBF-9FA8A63666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D6C99E62-EF78-4196-9C2E-C39E33A066BC}" type="pres">
      <dgm:prSet presAssocID="{1938F414-9D3E-49B1-8FBF-9FA8A6366618}" presName="spaceRect" presStyleCnt="0"/>
      <dgm:spPr/>
    </dgm:pt>
    <dgm:pt modelId="{074C4E1F-BC07-41A7-B170-2BB3886C86E1}" type="pres">
      <dgm:prSet presAssocID="{1938F414-9D3E-49B1-8FBF-9FA8A6366618}" presName="parTx" presStyleLbl="revTx" presStyleIdx="2" presStyleCnt="4">
        <dgm:presLayoutVars>
          <dgm:chMax val="0"/>
          <dgm:chPref val="0"/>
        </dgm:presLayoutVars>
      </dgm:prSet>
      <dgm:spPr/>
    </dgm:pt>
    <dgm:pt modelId="{47889E62-9A6F-466B-8250-4CA759AA440F}" type="pres">
      <dgm:prSet presAssocID="{E0F9E478-1134-44FB-85B1-E41E8F4DDAFB}" presName="sibTrans" presStyleCnt="0"/>
      <dgm:spPr/>
    </dgm:pt>
    <dgm:pt modelId="{57ADD7AF-806C-497F-A712-7BA84E753BAE}" type="pres">
      <dgm:prSet presAssocID="{A88E45E3-035F-4B5B-98AB-36F9BBB88239}" presName="compNode" presStyleCnt="0"/>
      <dgm:spPr/>
    </dgm:pt>
    <dgm:pt modelId="{725DE0AB-D22B-414E-BE72-C5C6521C2043}" type="pres">
      <dgm:prSet presAssocID="{A88E45E3-035F-4B5B-98AB-36F9BBB88239}" presName="bgRect" presStyleLbl="bgShp" presStyleIdx="3" presStyleCnt="4"/>
      <dgm:spPr/>
    </dgm:pt>
    <dgm:pt modelId="{789DFFCF-044B-46FC-8B6F-537FA4CD1F64}" type="pres">
      <dgm:prSet presAssocID="{A88E45E3-035F-4B5B-98AB-36F9BBB882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D21F1210-5573-4B2F-B1E0-8D334E9A92BE}" type="pres">
      <dgm:prSet presAssocID="{A88E45E3-035F-4B5B-98AB-36F9BBB88239}" presName="spaceRect" presStyleCnt="0"/>
      <dgm:spPr/>
    </dgm:pt>
    <dgm:pt modelId="{2034DC9A-0DB7-454B-B75F-6E1CCEFA9853}" type="pres">
      <dgm:prSet presAssocID="{A88E45E3-035F-4B5B-98AB-36F9BBB88239}" presName="parTx" presStyleLbl="revTx" presStyleIdx="3" presStyleCnt="4">
        <dgm:presLayoutVars>
          <dgm:chMax val="0"/>
          <dgm:chPref val="0"/>
        </dgm:presLayoutVars>
      </dgm:prSet>
      <dgm:spPr/>
    </dgm:pt>
  </dgm:ptLst>
  <dgm:cxnLst>
    <dgm:cxn modelId="{2AF2590B-164A-4686-8788-F6770326D757}" srcId="{B1F5420F-35E1-4B9F-A022-8EB4123D0AA0}" destId="{A88E45E3-035F-4B5B-98AB-36F9BBB88239}" srcOrd="3" destOrd="0" parTransId="{DE9175B2-C095-4BA5-8694-F0E500F853F8}" sibTransId="{9BA8BF81-8E4E-4AE0-BDBF-1D546E297AFA}"/>
    <dgm:cxn modelId="{4B9C794F-6948-4CF7-8B01-F525C851039C}" srcId="{B1F5420F-35E1-4B9F-A022-8EB4123D0AA0}" destId="{1938F414-9D3E-49B1-8FBF-9FA8A6366618}" srcOrd="2" destOrd="0" parTransId="{851B8DD4-E2F5-4508-91F6-55B652F7CFB9}" sibTransId="{E0F9E478-1134-44FB-85B1-E41E8F4DDAFB}"/>
    <dgm:cxn modelId="{FD835981-E459-4355-B101-E4AF69832239}" srcId="{B1F5420F-35E1-4B9F-A022-8EB4123D0AA0}" destId="{242D6F7E-DCAD-4A35-A829-C4917EFAE1B2}" srcOrd="0" destOrd="0" parTransId="{40C36E64-57BB-4BB9-A020-0628CA35BC75}" sibTransId="{D6D3EA5F-F12C-4EE0-8556-90AD5EAE8EDC}"/>
    <dgm:cxn modelId="{3C60198C-B5B8-4D35-8879-8F3076742650}" type="presOf" srcId="{1938F414-9D3E-49B1-8FBF-9FA8A6366618}" destId="{074C4E1F-BC07-41A7-B170-2BB3886C86E1}" srcOrd="0" destOrd="0" presId="urn:microsoft.com/office/officeart/2018/2/layout/IconVerticalSolidList"/>
    <dgm:cxn modelId="{165A0DAB-71B7-4025-AAC5-934385142853}" type="presOf" srcId="{FAE08713-5EC5-4982-A980-39F4C618995D}" destId="{6DE3016D-F2B2-432A-A84C-1EDAF21A548F}" srcOrd="0" destOrd="0" presId="urn:microsoft.com/office/officeart/2018/2/layout/IconVerticalSolidList"/>
    <dgm:cxn modelId="{913FCEB5-D7D2-4CE2-ACB8-3BD5371ADBA0}" srcId="{B1F5420F-35E1-4B9F-A022-8EB4123D0AA0}" destId="{FAE08713-5EC5-4982-A980-39F4C618995D}" srcOrd="1" destOrd="0" parTransId="{51EA873B-975E-4733-869E-8D86B5D53F49}" sibTransId="{A2927A42-ACA7-4D7F-86F7-2FC5BFBA4286}"/>
    <dgm:cxn modelId="{86DFEECA-A115-465D-8257-430B93401C73}" type="presOf" srcId="{242D6F7E-DCAD-4A35-A829-C4917EFAE1B2}" destId="{03038028-87EA-4D8D-B982-9165D7833689}" srcOrd="0" destOrd="0" presId="urn:microsoft.com/office/officeart/2018/2/layout/IconVerticalSolidList"/>
    <dgm:cxn modelId="{00CC89E0-FB32-457A-A745-815B16AAD533}" type="presOf" srcId="{B1F5420F-35E1-4B9F-A022-8EB4123D0AA0}" destId="{8B694FB8-CE8A-45FB-95BC-5F69D3710428}" srcOrd="0" destOrd="0" presId="urn:microsoft.com/office/officeart/2018/2/layout/IconVerticalSolidList"/>
    <dgm:cxn modelId="{05C2EBF5-85BC-4BB0-89DD-B88A96D207CE}" type="presOf" srcId="{A88E45E3-035F-4B5B-98AB-36F9BBB88239}" destId="{2034DC9A-0DB7-454B-B75F-6E1CCEFA9853}" srcOrd="0" destOrd="0" presId="urn:microsoft.com/office/officeart/2018/2/layout/IconVerticalSolidList"/>
    <dgm:cxn modelId="{6B6D52CE-7431-4AD4-829C-35B20C8D6E9B}" type="presParOf" srcId="{8B694FB8-CE8A-45FB-95BC-5F69D3710428}" destId="{EFF18B66-18E3-4958-A441-8C9B207A4803}" srcOrd="0" destOrd="0" presId="urn:microsoft.com/office/officeart/2018/2/layout/IconVerticalSolidList"/>
    <dgm:cxn modelId="{DA347688-C241-4BC9-B447-67A11D11E41D}" type="presParOf" srcId="{EFF18B66-18E3-4958-A441-8C9B207A4803}" destId="{9F4FF4BB-A29E-4AF1-A4E3-8B9B06B7DE77}" srcOrd="0" destOrd="0" presId="urn:microsoft.com/office/officeart/2018/2/layout/IconVerticalSolidList"/>
    <dgm:cxn modelId="{02C1E097-21E1-4019-B937-F7C41510F826}" type="presParOf" srcId="{EFF18B66-18E3-4958-A441-8C9B207A4803}" destId="{A27A092B-5103-498B-83C5-2296FB5211AF}" srcOrd="1" destOrd="0" presId="urn:microsoft.com/office/officeart/2018/2/layout/IconVerticalSolidList"/>
    <dgm:cxn modelId="{E9D16C54-F31C-48CC-977B-09AFAC793525}" type="presParOf" srcId="{EFF18B66-18E3-4958-A441-8C9B207A4803}" destId="{455A010A-1DC8-4ABC-A907-17B4698B7451}" srcOrd="2" destOrd="0" presId="urn:microsoft.com/office/officeart/2018/2/layout/IconVerticalSolidList"/>
    <dgm:cxn modelId="{863CAAEF-0A99-48B7-B354-991396E6A368}" type="presParOf" srcId="{EFF18B66-18E3-4958-A441-8C9B207A4803}" destId="{03038028-87EA-4D8D-B982-9165D7833689}" srcOrd="3" destOrd="0" presId="urn:microsoft.com/office/officeart/2018/2/layout/IconVerticalSolidList"/>
    <dgm:cxn modelId="{A023F378-6C5B-4984-B9A5-A0AC197FFCF2}" type="presParOf" srcId="{8B694FB8-CE8A-45FB-95BC-5F69D3710428}" destId="{B48C652A-02FC-4259-A2E3-9AE2E3F13195}" srcOrd="1" destOrd="0" presId="urn:microsoft.com/office/officeart/2018/2/layout/IconVerticalSolidList"/>
    <dgm:cxn modelId="{883C46D4-B616-470C-AB9F-04B4E86088DE}" type="presParOf" srcId="{8B694FB8-CE8A-45FB-95BC-5F69D3710428}" destId="{7F1C2E01-E06C-4569-BCDE-B96B09E66340}" srcOrd="2" destOrd="0" presId="urn:microsoft.com/office/officeart/2018/2/layout/IconVerticalSolidList"/>
    <dgm:cxn modelId="{8D773FBB-CE0E-49C3-BB19-25A2322C38C4}" type="presParOf" srcId="{7F1C2E01-E06C-4569-BCDE-B96B09E66340}" destId="{68CB48B6-FDD0-4EF9-8766-4E91035C653B}" srcOrd="0" destOrd="0" presId="urn:microsoft.com/office/officeart/2018/2/layout/IconVerticalSolidList"/>
    <dgm:cxn modelId="{F7854C24-F9D7-4483-A499-BC611CA91911}" type="presParOf" srcId="{7F1C2E01-E06C-4569-BCDE-B96B09E66340}" destId="{7BEF949C-B84D-43A2-83A0-FE432E7BF35C}" srcOrd="1" destOrd="0" presId="urn:microsoft.com/office/officeart/2018/2/layout/IconVerticalSolidList"/>
    <dgm:cxn modelId="{1B98D258-5FEA-439B-96D3-F0DC8DDBCA1F}" type="presParOf" srcId="{7F1C2E01-E06C-4569-BCDE-B96B09E66340}" destId="{180E4F0D-B275-4887-8FA6-5B3D5E335F09}" srcOrd="2" destOrd="0" presId="urn:microsoft.com/office/officeart/2018/2/layout/IconVerticalSolidList"/>
    <dgm:cxn modelId="{25E18919-85AF-4835-82E5-E8A248CB3D49}" type="presParOf" srcId="{7F1C2E01-E06C-4569-BCDE-B96B09E66340}" destId="{6DE3016D-F2B2-432A-A84C-1EDAF21A548F}" srcOrd="3" destOrd="0" presId="urn:microsoft.com/office/officeart/2018/2/layout/IconVerticalSolidList"/>
    <dgm:cxn modelId="{3FE665CD-AD67-49B1-83A9-1793C9B03923}" type="presParOf" srcId="{8B694FB8-CE8A-45FB-95BC-5F69D3710428}" destId="{E5D1F084-72F8-455A-B6F4-C0C6D20FD5DC}" srcOrd="3" destOrd="0" presId="urn:microsoft.com/office/officeart/2018/2/layout/IconVerticalSolidList"/>
    <dgm:cxn modelId="{0E2CEFFC-D763-48E0-B8A9-388A20745B7A}" type="presParOf" srcId="{8B694FB8-CE8A-45FB-95BC-5F69D3710428}" destId="{7F331A08-1886-4459-80A8-E889D4FCBC53}" srcOrd="4" destOrd="0" presId="urn:microsoft.com/office/officeart/2018/2/layout/IconVerticalSolidList"/>
    <dgm:cxn modelId="{B7FA55CF-E904-4C6E-A667-06E661047B07}" type="presParOf" srcId="{7F331A08-1886-4459-80A8-E889D4FCBC53}" destId="{0E95DAE2-2243-4567-8CAE-F7AF17428A52}" srcOrd="0" destOrd="0" presId="urn:microsoft.com/office/officeart/2018/2/layout/IconVerticalSolidList"/>
    <dgm:cxn modelId="{DA4D6FDF-1D10-459E-AABB-3686736AE0A9}" type="presParOf" srcId="{7F331A08-1886-4459-80A8-E889D4FCBC53}" destId="{9B63D381-00A6-4017-A71D-04528033D1DE}" srcOrd="1" destOrd="0" presId="urn:microsoft.com/office/officeart/2018/2/layout/IconVerticalSolidList"/>
    <dgm:cxn modelId="{DB5CC53A-5C93-403E-B4BB-30DD4C117EDC}" type="presParOf" srcId="{7F331A08-1886-4459-80A8-E889D4FCBC53}" destId="{D6C99E62-EF78-4196-9C2E-C39E33A066BC}" srcOrd="2" destOrd="0" presId="urn:microsoft.com/office/officeart/2018/2/layout/IconVerticalSolidList"/>
    <dgm:cxn modelId="{0A2E33D3-20EE-424C-9A78-FB7C9D6FE364}" type="presParOf" srcId="{7F331A08-1886-4459-80A8-E889D4FCBC53}" destId="{074C4E1F-BC07-41A7-B170-2BB3886C86E1}" srcOrd="3" destOrd="0" presId="urn:microsoft.com/office/officeart/2018/2/layout/IconVerticalSolidList"/>
    <dgm:cxn modelId="{FEB39E05-6C98-4C48-A62B-CF5C135EF7AC}" type="presParOf" srcId="{8B694FB8-CE8A-45FB-95BC-5F69D3710428}" destId="{47889E62-9A6F-466B-8250-4CA759AA440F}" srcOrd="5" destOrd="0" presId="urn:microsoft.com/office/officeart/2018/2/layout/IconVerticalSolidList"/>
    <dgm:cxn modelId="{E74611B8-5BB1-4925-ADEA-4632D66FB3E5}" type="presParOf" srcId="{8B694FB8-CE8A-45FB-95BC-5F69D3710428}" destId="{57ADD7AF-806C-497F-A712-7BA84E753BAE}" srcOrd="6" destOrd="0" presId="urn:microsoft.com/office/officeart/2018/2/layout/IconVerticalSolidList"/>
    <dgm:cxn modelId="{9C04D0B1-5EFB-4079-9E6E-7A6B118CF895}" type="presParOf" srcId="{57ADD7AF-806C-497F-A712-7BA84E753BAE}" destId="{725DE0AB-D22B-414E-BE72-C5C6521C2043}" srcOrd="0" destOrd="0" presId="urn:microsoft.com/office/officeart/2018/2/layout/IconVerticalSolidList"/>
    <dgm:cxn modelId="{E3145C65-B25F-4C44-B87F-496ADBE4D884}" type="presParOf" srcId="{57ADD7AF-806C-497F-A712-7BA84E753BAE}" destId="{789DFFCF-044B-46FC-8B6F-537FA4CD1F64}" srcOrd="1" destOrd="0" presId="urn:microsoft.com/office/officeart/2018/2/layout/IconVerticalSolidList"/>
    <dgm:cxn modelId="{0CF89381-D71B-41D8-864E-94884CDB59D8}" type="presParOf" srcId="{57ADD7AF-806C-497F-A712-7BA84E753BAE}" destId="{D21F1210-5573-4B2F-B1E0-8D334E9A92BE}" srcOrd="2" destOrd="0" presId="urn:microsoft.com/office/officeart/2018/2/layout/IconVerticalSolidList"/>
    <dgm:cxn modelId="{C500D71A-7425-43DB-81EE-6D7B94B187DE}" type="presParOf" srcId="{57ADD7AF-806C-497F-A712-7BA84E753BAE}" destId="{2034DC9A-0DB7-454B-B75F-6E1CCEFA98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D2471D-FAF7-4B26-B4BD-3B7A57160D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48C1AE-833C-4CA5-8051-768D55E29BB3}">
      <dgm:prSet/>
      <dgm:spPr/>
      <dgm:t>
        <a:bodyPr/>
        <a:lstStyle/>
        <a:p>
          <a:r>
            <a:rPr lang="en-US"/>
            <a:t>At school, professors rarely share students’ writing with others, and students rarely target multiple audiences</a:t>
          </a:r>
        </a:p>
      </dgm:t>
    </dgm:pt>
    <dgm:pt modelId="{49A90621-E696-41FE-9A54-4583D95C0A55}" type="parTrans" cxnId="{EDFD3FD8-D0AF-44E2-902F-3EF7E8D42052}">
      <dgm:prSet/>
      <dgm:spPr/>
      <dgm:t>
        <a:bodyPr/>
        <a:lstStyle/>
        <a:p>
          <a:endParaRPr lang="en-US"/>
        </a:p>
      </dgm:t>
    </dgm:pt>
    <dgm:pt modelId="{5EAA024E-D7B7-44A0-9521-B96367EF213C}" type="sibTrans" cxnId="{EDFD3FD8-D0AF-44E2-902F-3EF7E8D42052}">
      <dgm:prSet/>
      <dgm:spPr/>
      <dgm:t>
        <a:bodyPr/>
        <a:lstStyle/>
        <a:p>
          <a:endParaRPr lang="en-US"/>
        </a:p>
      </dgm:t>
    </dgm:pt>
    <dgm:pt modelId="{EE325944-4E37-49DB-9A8E-1C689F827EBA}">
      <dgm:prSet/>
      <dgm:spPr/>
      <dgm:t>
        <a:bodyPr/>
        <a:lstStyle/>
        <a:p>
          <a:r>
            <a:rPr lang="en-US"/>
            <a:t>But, on the job, you not only target a primary reader but also secondary and tertiary readers who may or may not be known to you</a:t>
          </a:r>
        </a:p>
      </dgm:t>
    </dgm:pt>
    <dgm:pt modelId="{B18E8B63-4518-4E0C-8D6E-FE4B902D2BB4}" type="parTrans" cxnId="{2E7C21A7-16AB-477B-8756-C752B019D04B}">
      <dgm:prSet/>
      <dgm:spPr/>
      <dgm:t>
        <a:bodyPr/>
        <a:lstStyle/>
        <a:p>
          <a:endParaRPr lang="en-US"/>
        </a:p>
      </dgm:t>
    </dgm:pt>
    <dgm:pt modelId="{BB117C93-A8CA-4E73-997E-84FA518F78EC}" type="sibTrans" cxnId="{2E7C21A7-16AB-477B-8756-C752B019D04B}">
      <dgm:prSet/>
      <dgm:spPr/>
      <dgm:t>
        <a:bodyPr/>
        <a:lstStyle/>
        <a:p>
          <a:endParaRPr lang="en-US"/>
        </a:p>
      </dgm:t>
    </dgm:pt>
    <dgm:pt modelId="{4F5B44EA-400F-4322-9C7E-982883831812}">
      <dgm:prSet/>
      <dgm:spPr/>
      <dgm:t>
        <a:bodyPr/>
        <a:lstStyle/>
        <a:p>
          <a:r>
            <a:rPr lang="en-US"/>
            <a:t>For example, your boss (the primary reader) may decide to give your report to her boss (secondary reader) who decides to pass it along to one of her employees (tertiary reader)</a:t>
          </a:r>
        </a:p>
      </dgm:t>
    </dgm:pt>
    <dgm:pt modelId="{6655FFC5-AC3C-48BC-815C-B5D540756C92}" type="parTrans" cxnId="{778A0E03-018E-44B1-84C8-768E7B089215}">
      <dgm:prSet/>
      <dgm:spPr/>
      <dgm:t>
        <a:bodyPr/>
        <a:lstStyle/>
        <a:p>
          <a:endParaRPr lang="en-US"/>
        </a:p>
      </dgm:t>
    </dgm:pt>
    <dgm:pt modelId="{B9CA7337-5BBD-4EFF-A1E4-00653B30F4B6}" type="sibTrans" cxnId="{778A0E03-018E-44B1-84C8-768E7B089215}">
      <dgm:prSet/>
      <dgm:spPr/>
      <dgm:t>
        <a:bodyPr/>
        <a:lstStyle/>
        <a:p>
          <a:endParaRPr lang="en-US"/>
        </a:p>
      </dgm:t>
    </dgm:pt>
    <dgm:pt modelId="{85269EF7-6BD3-41CC-8D01-26D18C9B51B1}">
      <dgm:prSet/>
      <dgm:spPr/>
      <dgm:t>
        <a:bodyPr/>
        <a:lstStyle/>
        <a:p>
          <a:r>
            <a:rPr lang="en-US"/>
            <a:t>You always need to assume that the others will read your documents, that photocopies could be mailed, and that copies of your documents could be filed for further use</a:t>
          </a:r>
        </a:p>
      </dgm:t>
    </dgm:pt>
    <dgm:pt modelId="{64AAA119-C448-44BE-9A17-D6EB28E9AC3A}" type="parTrans" cxnId="{198105C2-88EE-4CF8-801D-1C8113A3F878}">
      <dgm:prSet/>
      <dgm:spPr/>
      <dgm:t>
        <a:bodyPr/>
        <a:lstStyle/>
        <a:p>
          <a:endParaRPr lang="en-US"/>
        </a:p>
      </dgm:t>
    </dgm:pt>
    <dgm:pt modelId="{E903E9D6-F372-420F-9327-3C3B09AEE124}" type="sibTrans" cxnId="{198105C2-88EE-4CF8-801D-1C8113A3F878}">
      <dgm:prSet/>
      <dgm:spPr/>
      <dgm:t>
        <a:bodyPr/>
        <a:lstStyle/>
        <a:p>
          <a:endParaRPr lang="en-US"/>
        </a:p>
      </dgm:t>
    </dgm:pt>
    <dgm:pt modelId="{31A9A550-C87C-4182-AEF0-8D09C03C685C}" type="pres">
      <dgm:prSet presAssocID="{79D2471D-FAF7-4B26-B4BD-3B7A57160DBF}" presName="root" presStyleCnt="0">
        <dgm:presLayoutVars>
          <dgm:dir/>
          <dgm:resizeHandles val="exact"/>
        </dgm:presLayoutVars>
      </dgm:prSet>
      <dgm:spPr/>
    </dgm:pt>
    <dgm:pt modelId="{B4E69FB1-8BC8-46BF-976B-CA9F12DDA900}" type="pres">
      <dgm:prSet presAssocID="{8648C1AE-833C-4CA5-8051-768D55E29BB3}" presName="compNode" presStyleCnt="0"/>
      <dgm:spPr/>
    </dgm:pt>
    <dgm:pt modelId="{752EBF8E-5EA0-4574-9AC8-4031D9189541}" type="pres">
      <dgm:prSet presAssocID="{8648C1AE-833C-4CA5-8051-768D55E29BB3}" presName="bgRect" presStyleLbl="bgShp" presStyleIdx="0" presStyleCnt="4"/>
      <dgm:spPr/>
    </dgm:pt>
    <dgm:pt modelId="{C7569684-78ED-4C1B-9C7B-91CE7890D7A8}" type="pres">
      <dgm:prSet presAssocID="{8648C1AE-833C-4CA5-8051-768D55E29BB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EAD801E0-DDC4-4E5D-A7CF-0CD667186C1B}" type="pres">
      <dgm:prSet presAssocID="{8648C1AE-833C-4CA5-8051-768D55E29BB3}" presName="spaceRect" presStyleCnt="0"/>
      <dgm:spPr/>
    </dgm:pt>
    <dgm:pt modelId="{82432168-FF78-4754-B820-B0ADA97FF61B}" type="pres">
      <dgm:prSet presAssocID="{8648C1AE-833C-4CA5-8051-768D55E29BB3}" presName="parTx" presStyleLbl="revTx" presStyleIdx="0" presStyleCnt="4">
        <dgm:presLayoutVars>
          <dgm:chMax val="0"/>
          <dgm:chPref val="0"/>
        </dgm:presLayoutVars>
      </dgm:prSet>
      <dgm:spPr/>
    </dgm:pt>
    <dgm:pt modelId="{39A6962E-63FD-442C-B92C-609F346580D7}" type="pres">
      <dgm:prSet presAssocID="{5EAA024E-D7B7-44A0-9521-B96367EF213C}" presName="sibTrans" presStyleCnt="0"/>
      <dgm:spPr/>
    </dgm:pt>
    <dgm:pt modelId="{B0A73F99-AF78-4FA3-A913-5F2236AECB4E}" type="pres">
      <dgm:prSet presAssocID="{EE325944-4E37-49DB-9A8E-1C689F827EBA}" presName="compNode" presStyleCnt="0"/>
      <dgm:spPr/>
    </dgm:pt>
    <dgm:pt modelId="{73DD6CF6-4503-4347-89F0-D0AD16AA8717}" type="pres">
      <dgm:prSet presAssocID="{EE325944-4E37-49DB-9A8E-1C689F827EBA}" presName="bgRect" presStyleLbl="bgShp" presStyleIdx="1" presStyleCnt="4"/>
      <dgm:spPr/>
    </dgm:pt>
    <dgm:pt modelId="{9B6F8729-1D9C-4065-8AC9-5FDB85CC9E72}" type="pres">
      <dgm:prSet presAssocID="{EE325944-4E37-49DB-9A8E-1C689F827E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779AA7EB-399A-4DFD-A531-CBA5B95DE8F1}" type="pres">
      <dgm:prSet presAssocID="{EE325944-4E37-49DB-9A8E-1C689F827EBA}" presName="spaceRect" presStyleCnt="0"/>
      <dgm:spPr/>
    </dgm:pt>
    <dgm:pt modelId="{110B2A7B-5843-44C9-816B-D36CAC93F7E0}" type="pres">
      <dgm:prSet presAssocID="{EE325944-4E37-49DB-9A8E-1C689F827EBA}" presName="parTx" presStyleLbl="revTx" presStyleIdx="1" presStyleCnt="4">
        <dgm:presLayoutVars>
          <dgm:chMax val="0"/>
          <dgm:chPref val="0"/>
        </dgm:presLayoutVars>
      </dgm:prSet>
      <dgm:spPr/>
    </dgm:pt>
    <dgm:pt modelId="{F1A148BE-F0D2-4D4B-B56D-2ECD7DB4B6AC}" type="pres">
      <dgm:prSet presAssocID="{BB117C93-A8CA-4E73-997E-84FA518F78EC}" presName="sibTrans" presStyleCnt="0"/>
      <dgm:spPr/>
    </dgm:pt>
    <dgm:pt modelId="{BC6564B4-9CFB-4D4F-ADE6-7C0DBE59D804}" type="pres">
      <dgm:prSet presAssocID="{4F5B44EA-400F-4322-9C7E-982883831812}" presName="compNode" presStyleCnt="0"/>
      <dgm:spPr/>
    </dgm:pt>
    <dgm:pt modelId="{DB4F0625-A23D-4944-89C8-CA5C70139630}" type="pres">
      <dgm:prSet presAssocID="{4F5B44EA-400F-4322-9C7E-982883831812}" presName="bgRect" presStyleLbl="bgShp" presStyleIdx="2" presStyleCnt="4"/>
      <dgm:spPr/>
    </dgm:pt>
    <dgm:pt modelId="{BB9327AF-47A7-4DDC-B382-7E63FC28CC42}" type="pres">
      <dgm:prSet presAssocID="{4F5B44EA-400F-4322-9C7E-98288383181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E40C19C9-4668-46A8-BC0B-A7D3D7B33476}" type="pres">
      <dgm:prSet presAssocID="{4F5B44EA-400F-4322-9C7E-982883831812}" presName="spaceRect" presStyleCnt="0"/>
      <dgm:spPr/>
    </dgm:pt>
    <dgm:pt modelId="{571D02A9-0661-4E90-BBE1-96C2909BBF06}" type="pres">
      <dgm:prSet presAssocID="{4F5B44EA-400F-4322-9C7E-982883831812}" presName="parTx" presStyleLbl="revTx" presStyleIdx="2" presStyleCnt="4">
        <dgm:presLayoutVars>
          <dgm:chMax val="0"/>
          <dgm:chPref val="0"/>
        </dgm:presLayoutVars>
      </dgm:prSet>
      <dgm:spPr/>
    </dgm:pt>
    <dgm:pt modelId="{A3B429B0-55EC-4ADA-B952-442FC110CF20}" type="pres">
      <dgm:prSet presAssocID="{B9CA7337-5BBD-4EFF-A1E4-00653B30F4B6}" presName="sibTrans" presStyleCnt="0"/>
      <dgm:spPr/>
    </dgm:pt>
    <dgm:pt modelId="{63753251-D937-4420-99F4-3BA4720CF27E}" type="pres">
      <dgm:prSet presAssocID="{85269EF7-6BD3-41CC-8D01-26D18C9B51B1}" presName="compNode" presStyleCnt="0"/>
      <dgm:spPr/>
    </dgm:pt>
    <dgm:pt modelId="{C09CE434-B972-4FB8-AD4B-837757D43A4C}" type="pres">
      <dgm:prSet presAssocID="{85269EF7-6BD3-41CC-8D01-26D18C9B51B1}" presName="bgRect" presStyleLbl="bgShp" presStyleIdx="3" presStyleCnt="4"/>
      <dgm:spPr/>
    </dgm:pt>
    <dgm:pt modelId="{9F2B1729-CFB4-4BA2-A523-A567814BADE7}" type="pres">
      <dgm:prSet presAssocID="{85269EF7-6BD3-41CC-8D01-26D18C9B51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envelope"/>
        </a:ext>
      </dgm:extLst>
    </dgm:pt>
    <dgm:pt modelId="{A2C5B759-1B4A-4C37-BDB6-1A39152C5290}" type="pres">
      <dgm:prSet presAssocID="{85269EF7-6BD3-41CC-8D01-26D18C9B51B1}" presName="spaceRect" presStyleCnt="0"/>
      <dgm:spPr/>
    </dgm:pt>
    <dgm:pt modelId="{8D7F60ED-1708-4BC4-9102-B83D8897C140}" type="pres">
      <dgm:prSet presAssocID="{85269EF7-6BD3-41CC-8D01-26D18C9B51B1}" presName="parTx" presStyleLbl="revTx" presStyleIdx="3" presStyleCnt="4">
        <dgm:presLayoutVars>
          <dgm:chMax val="0"/>
          <dgm:chPref val="0"/>
        </dgm:presLayoutVars>
      </dgm:prSet>
      <dgm:spPr/>
    </dgm:pt>
  </dgm:ptLst>
  <dgm:cxnLst>
    <dgm:cxn modelId="{778A0E03-018E-44B1-84C8-768E7B089215}" srcId="{79D2471D-FAF7-4B26-B4BD-3B7A57160DBF}" destId="{4F5B44EA-400F-4322-9C7E-982883831812}" srcOrd="2" destOrd="0" parTransId="{6655FFC5-AC3C-48BC-815C-B5D540756C92}" sibTransId="{B9CA7337-5BBD-4EFF-A1E4-00653B30F4B6}"/>
    <dgm:cxn modelId="{CB8AFF04-1815-496F-9A24-B1D015CAEF33}" type="presOf" srcId="{79D2471D-FAF7-4B26-B4BD-3B7A57160DBF}" destId="{31A9A550-C87C-4182-AEF0-8D09C03C685C}" srcOrd="0" destOrd="0" presId="urn:microsoft.com/office/officeart/2018/2/layout/IconVerticalSolidList"/>
    <dgm:cxn modelId="{43C01230-2EAB-408B-B9EF-485B7F673695}" type="presOf" srcId="{EE325944-4E37-49DB-9A8E-1C689F827EBA}" destId="{110B2A7B-5843-44C9-816B-D36CAC93F7E0}" srcOrd="0" destOrd="0" presId="urn:microsoft.com/office/officeart/2018/2/layout/IconVerticalSolidList"/>
    <dgm:cxn modelId="{89B9564B-B27A-4AC8-934D-FEE8CE61F4E1}" type="presOf" srcId="{85269EF7-6BD3-41CC-8D01-26D18C9B51B1}" destId="{8D7F60ED-1708-4BC4-9102-B83D8897C140}" srcOrd="0" destOrd="0" presId="urn:microsoft.com/office/officeart/2018/2/layout/IconVerticalSolidList"/>
    <dgm:cxn modelId="{2E7C21A7-16AB-477B-8756-C752B019D04B}" srcId="{79D2471D-FAF7-4B26-B4BD-3B7A57160DBF}" destId="{EE325944-4E37-49DB-9A8E-1C689F827EBA}" srcOrd="1" destOrd="0" parTransId="{B18E8B63-4518-4E0C-8D6E-FE4B902D2BB4}" sibTransId="{BB117C93-A8CA-4E73-997E-84FA518F78EC}"/>
    <dgm:cxn modelId="{5F9DF3A8-1AA8-4665-B6CB-CDAE63346B36}" type="presOf" srcId="{8648C1AE-833C-4CA5-8051-768D55E29BB3}" destId="{82432168-FF78-4754-B820-B0ADA97FF61B}" srcOrd="0" destOrd="0" presId="urn:microsoft.com/office/officeart/2018/2/layout/IconVerticalSolidList"/>
    <dgm:cxn modelId="{198105C2-88EE-4CF8-801D-1C8113A3F878}" srcId="{79D2471D-FAF7-4B26-B4BD-3B7A57160DBF}" destId="{85269EF7-6BD3-41CC-8D01-26D18C9B51B1}" srcOrd="3" destOrd="0" parTransId="{64AAA119-C448-44BE-9A17-D6EB28E9AC3A}" sibTransId="{E903E9D6-F372-420F-9327-3C3B09AEE124}"/>
    <dgm:cxn modelId="{EDFD3FD8-D0AF-44E2-902F-3EF7E8D42052}" srcId="{79D2471D-FAF7-4B26-B4BD-3B7A57160DBF}" destId="{8648C1AE-833C-4CA5-8051-768D55E29BB3}" srcOrd="0" destOrd="0" parTransId="{49A90621-E696-41FE-9A54-4583D95C0A55}" sibTransId="{5EAA024E-D7B7-44A0-9521-B96367EF213C}"/>
    <dgm:cxn modelId="{F279E9F3-AAE9-4890-AB7D-9F5E06FE519A}" type="presOf" srcId="{4F5B44EA-400F-4322-9C7E-982883831812}" destId="{571D02A9-0661-4E90-BBE1-96C2909BBF06}" srcOrd="0" destOrd="0" presId="urn:microsoft.com/office/officeart/2018/2/layout/IconVerticalSolidList"/>
    <dgm:cxn modelId="{57D25579-72B5-4760-BBA7-8D0DAC178B97}" type="presParOf" srcId="{31A9A550-C87C-4182-AEF0-8D09C03C685C}" destId="{B4E69FB1-8BC8-46BF-976B-CA9F12DDA900}" srcOrd="0" destOrd="0" presId="urn:microsoft.com/office/officeart/2018/2/layout/IconVerticalSolidList"/>
    <dgm:cxn modelId="{FA595C56-702E-474B-9D6A-71FD19DBDC52}" type="presParOf" srcId="{B4E69FB1-8BC8-46BF-976B-CA9F12DDA900}" destId="{752EBF8E-5EA0-4574-9AC8-4031D9189541}" srcOrd="0" destOrd="0" presId="urn:microsoft.com/office/officeart/2018/2/layout/IconVerticalSolidList"/>
    <dgm:cxn modelId="{EC653867-8F9F-4748-B19F-CC989B390385}" type="presParOf" srcId="{B4E69FB1-8BC8-46BF-976B-CA9F12DDA900}" destId="{C7569684-78ED-4C1B-9C7B-91CE7890D7A8}" srcOrd="1" destOrd="0" presId="urn:microsoft.com/office/officeart/2018/2/layout/IconVerticalSolidList"/>
    <dgm:cxn modelId="{7DB0BB5D-875D-444D-855C-6DEFA81DBD4A}" type="presParOf" srcId="{B4E69FB1-8BC8-46BF-976B-CA9F12DDA900}" destId="{EAD801E0-DDC4-4E5D-A7CF-0CD667186C1B}" srcOrd="2" destOrd="0" presId="urn:microsoft.com/office/officeart/2018/2/layout/IconVerticalSolidList"/>
    <dgm:cxn modelId="{95ADB615-33CC-47CE-9B1B-6E1DBD885636}" type="presParOf" srcId="{B4E69FB1-8BC8-46BF-976B-CA9F12DDA900}" destId="{82432168-FF78-4754-B820-B0ADA97FF61B}" srcOrd="3" destOrd="0" presId="urn:microsoft.com/office/officeart/2018/2/layout/IconVerticalSolidList"/>
    <dgm:cxn modelId="{0922A162-4A91-40B4-8472-10FD7DB504B5}" type="presParOf" srcId="{31A9A550-C87C-4182-AEF0-8D09C03C685C}" destId="{39A6962E-63FD-442C-B92C-609F346580D7}" srcOrd="1" destOrd="0" presId="urn:microsoft.com/office/officeart/2018/2/layout/IconVerticalSolidList"/>
    <dgm:cxn modelId="{DC6E28B6-5CF4-4905-84C2-089400DB4D54}" type="presParOf" srcId="{31A9A550-C87C-4182-AEF0-8D09C03C685C}" destId="{B0A73F99-AF78-4FA3-A913-5F2236AECB4E}" srcOrd="2" destOrd="0" presId="urn:microsoft.com/office/officeart/2018/2/layout/IconVerticalSolidList"/>
    <dgm:cxn modelId="{E8A7162C-E72F-4503-B42E-F9B43C71166F}" type="presParOf" srcId="{B0A73F99-AF78-4FA3-A913-5F2236AECB4E}" destId="{73DD6CF6-4503-4347-89F0-D0AD16AA8717}" srcOrd="0" destOrd="0" presId="urn:microsoft.com/office/officeart/2018/2/layout/IconVerticalSolidList"/>
    <dgm:cxn modelId="{42C4BD73-3B42-4B30-A4DB-A5FDDE388546}" type="presParOf" srcId="{B0A73F99-AF78-4FA3-A913-5F2236AECB4E}" destId="{9B6F8729-1D9C-4065-8AC9-5FDB85CC9E72}" srcOrd="1" destOrd="0" presId="urn:microsoft.com/office/officeart/2018/2/layout/IconVerticalSolidList"/>
    <dgm:cxn modelId="{36F4B0CE-AA6A-4122-93D5-1290F2F53F55}" type="presParOf" srcId="{B0A73F99-AF78-4FA3-A913-5F2236AECB4E}" destId="{779AA7EB-399A-4DFD-A531-CBA5B95DE8F1}" srcOrd="2" destOrd="0" presId="urn:microsoft.com/office/officeart/2018/2/layout/IconVerticalSolidList"/>
    <dgm:cxn modelId="{5E8846B5-CF17-4CB8-9474-7946F6E025DB}" type="presParOf" srcId="{B0A73F99-AF78-4FA3-A913-5F2236AECB4E}" destId="{110B2A7B-5843-44C9-816B-D36CAC93F7E0}" srcOrd="3" destOrd="0" presId="urn:microsoft.com/office/officeart/2018/2/layout/IconVerticalSolidList"/>
    <dgm:cxn modelId="{31E074B9-CF88-4DFD-9EA3-CC41160227BA}" type="presParOf" srcId="{31A9A550-C87C-4182-AEF0-8D09C03C685C}" destId="{F1A148BE-F0D2-4D4B-B56D-2ECD7DB4B6AC}" srcOrd="3" destOrd="0" presId="urn:microsoft.com/office/officeart/2018/2/layout/IconVerticalSolidList"/>
    <dgm:cxn modelId="{E0AC7797-011E-4909-AC9E-0B5BF0FA6774}" type="presParOf" srcId="{31A9A550-C87C-4182-AEF0-8D09C03C685C}" destId="{BC6564B4-9CFB-4D4F-ADE6-7C0DBE59D804}" srcOrd="4" destOrd="0" presId="urn:microsoft.com/office/officeart/2018/2/layout/IconVerticalSolidList"/>
    <dgm:cxn modelId="{053D5632-32C9-4AA6-B545-A3F9CFBAF521}" type="presParOf" srcId="{BC6564B4-9CFB-4D4F-ADE6-7C0DBE59D804}" destId="{DB4F0625-A23D-4944-89C8-CA5C70139630}" srcOrd="0" destOrd="0" presId="urn:microsoft.com/office/officeart/2018/2/layout/IconVerticalSolidList"/>
    <dgm:cxn modelId="{325BE52F-5DAC-4FF0-BA67-097C0BB6C654}" type="presParOf" srcId="{BC6564B4-9CFB-4D4F-ADE6-7C0DBE59D804}" destId="{BB9327AF-47A7-4DDC-B382-7E63FC28CC42}" srcOrd="1" destOrd="0" presId="urn:microsoft.com/office/officeart/2018/2/layout/IconVerticalSolidList"/>
    <dgm:cxn modelId="{6AEBD4C9-69A0-458A-A106-2E5F1F81AB90}" type="presParOf" srcId="{BC6564B4-9CFB-4D4F-ADE6-7C0DBE59D804}" destId="{E40C19C9-4668-46A8-BC0B-A7D3D7B33476}" srcOrd="2" destOrd="0" presId="urn:microsoft.com/office/officeart/2018/2/layout/IconVerticalSolidList"/>
    <dgm:cxn modelId="{890B3624-849B-488B-B44E-C38B3A35CFD1}" type="presParOf" srcId="{BC6564B4-9CFB-4D4F-ADE6-7C0DBE59D804}" destId="{571D02A9-0661-4E90-BBE1-96C2909BBF06}" srcOrd="3" destOrd="0" presId="urn:microsoft.com/office/officeart/2018/2/layout/IconVerticalSolidList"/>
    <dgm:cxn modelId="{8147B043-79F2-4786-B2CD-79935FB9DC00}" type="presParOf" srcId="{31A9A550-C87C-4182-AEF0-8D09C03C685C}" destId="{A3B429B0-55EC-4ADA-B952-442FC110CF20}" srcOrd="5" destOrd="0" presId="urn:microsoft.com/office/officeart/2018/2/layout/IconVerticalSolidList"/>
    <dgm:cxn modelId="{7FB199CF-0721-4D24-B554-36009E2A36FE}" type="presParOf" srcId="{31A9A550-C87C-4182-AEF0-8D09C03C685C}" destId="{63753251-D937-4420-99F4-3BA4720CF27E}" srcOrd="6" destOrd="0" presId="urn:microsoft.com/office/officeart/2018/2/layout/IconVerticalSolidList"/>
    <dgm:cxn modelId="{79862068-D12E-41BF-91B9-02ADC56DD16F}" type="presParOf" srcId="{63753251-D937-4420-99F4-3BA4720CF27E}" destId="{C09CE434-B972-4FB8-AD4B-837757D43A4C}" srcOrd="0" destOrd="0" presId="urn:microsoft.com/office/officeart/2018/2/layout/IconVerticalSolidList"/>
    <dgm:cxn modelId="{7D38E5C5-4739-4F59-AF98-0BC4F95D9320}" type="presParOf" srcId="{63753251-D937-4420-99F4-3BA4720CF27E}" destId="{9F2B1729-CFB4-4BA2-A523-A567814BADE7}" srcOrd="1" destOrd="0" presId="urn:microsoft.com/office/officeart/2018/2/layout/IconVerticalSolidList"/>
    <dgm:cxn modelId="{DCABF383-CAA5-45A0-BA9B-2BC78E0C78A0}" type="presParOf" srcId="{63753251-D937-4420-99F4-3BA4720CF27E}" destId="{A2C5B759-1B4A-4C37-BDB6-1A39152C5290}" srcOrd="2" destOrd="0" presId="urn:microsoft.com/office/officeart/2018/2/layout/IconVerticalSolidList"/>
    <dgm:cxn modelId="{CEABDED3-1BC1-4D17-87E8-DB4D26023748}" type="presParOf" srcId="{63753251-D937-4420-99F4-3BA4720CF27E}" destId="{8D7F60ED-1708-4BC4-9102-B83D8897C1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67156-F49C-4A39-9699-5562E0F2FBD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B17AFA-07AA-4590-8130-AAFE53025305}">
      <dgm:prSet/>
      <dgm:spPr/>
      <dgm:t>
        <a:bodyPr/>
        <a:lstStyle/>
        <a:p>
          <a:r>
            <a:rPr lang="en-US"/>
            <a:t>While college papers have a limited life span (typically for 1 class), work documents can be filed and used indefinitely</a:t>
          </a:r>
        </a:p>
      </dgm:t>
    </dgm:pt>
    <dgm:pt modelId="{A7EAAD2D-824B-4BA2-BE5E-62D107D1509A}" type="parTrans" cxnId="{B307B859-BF62-4B57-836A-46D434522413}">
      <dgm:prSet/>
      <dgm:spPr/>
      <dgm:t>
        <a:bodyPr/>
        <a:lstStyle/>
        <a:p>
          <a:endParaRPr lang="en-US"/>
        </a:p>
      </dgm:t>
    </dgm:pt>
    <dgm:pt modelId="{F9FB5C77-B963-4BF3-8CDA-1F1008BF9699}" type="sibTrans" cxnId="{B307B859-BF62-4B57-836A-46D434522413}">
      <dgm:prSet/>
      <dgm:spPr/>
      <dgm:t>
        <a:bodyPr/>
        <a:lstStyle/>
        <a:p>
          <a:endParaRPr lang="en-US"/>
        </a:p>
      </dgm:t>
    </dgm:pt>
    <dgm:pt modelId="{34C9A1AA-8B77-4682-954A-7EADF32D1C8F}">
      <dgm:prSet/>
      <dgm:spPr/>
      <dgm:t>
        <a:bodyPr/>
        <a:lstStyle/>
        <a:p>
          <a:r>
            <a:rPr lang="en-US"/>
            <a:t>Moreover, parts of all of documents can be used out of context in situations unrelated to the original scenario  </a:t>
          </a:r>
        </a:p>
      </dgm:t>
    </dgm:pt>
    <dgm:pt modelId="{BFD3310B-5B78-47A3-B45B-D3495806DD3D}" type="parTrans" cxnId="{CABC3790-66D5-4F04-96F2-FD2F76500D12}">
      <dgm:prSet/>
      <dgm:spPr/>
      <dgm:t>
        <a:bodyPr/>
        <a:lstStyle/>
        <a:p>
          <a:endParaRPr lang="en-US"/>
        </a:p>
      </dgm:t>
    </dgm:pt>
    <dgm:pt modelId="{3A5D3730-DDA4-4B6A-A98A-5680B87FA7A0}" type="sibTrans" cxnId="{CABC3790-66D5-4F04-96F2-FD2F76500D12}">
      <dgm:prSet/>
      <dgm:spPr/>
      <dgm:t>
        <a:bodyPr/>
        <a:lstStyle/>
        <a:p>
          <a:endParaRPr lang="en-US"/>
        </a:p>
      </dgm:t>
    </dgm:pt>
    <dgm:pt modelId="{E14D1859-7676-4A6D-8F75-0696D263B38F}">
      <dgm:prSet/>
      <dgm:spPr/>
      <dgm:t>
        <a:bodyPr/>
        <a:lstStyle/>
        <a:p>
          <a:r>
            <a:rPr lang="en-US"/>
            <a:t>Thus, work documents could be used in legal proceedings You should word your documents carefully to prevent them from being misused</a:t>
          </a:r>
        </a:p>
      </dgm:t>
    </dgm:pt>
    <dgm:pt modelId="{6772AEFA-1AFB-4B3A-B82F-449858E3AC99}" type="parTrans" cxnId="{952115BA-9DAF-4F19-A4DE-F60A286B87AA}">
      <dgm:prSet/>
      <dgm:spPr/>
      <dgm:t>
        <a:bodyPr/>
        <a:lstStyle/>
        <a:p>
          <a:endParaRPr lang="en-US"/>
        </a:p>
      </dgm:t>
    </dgm:pt>
    <dgm:pt modelId="{33135C7A-A330-4A40-A77A-10F115F18729}" type="sibTrans" cxnId="{952115BA-9DAF-4F19-A4DE-F60A286B87AA}">
      <dgm:prSet/>
      <dgm:spPr/>
      <dgm:t>
        <a:bodyPr/>
        <a:lstStyle/>
        <a:p>
          <a:endParaRPr lang="en-US"/>
        </a:p>
      </dgm:t>
    </dgm:pt>
    <dgm:pt modelId="{28D31BD4-3E75-4F8B-BF16-663EF35B6F4A}">
      <dgm:prSet/>
      <dgm:spPr/>
      <dgm:t>
        <a:bodyPr/>
        <a:lstStyle/>
        <a:p>
          <a:r>
            <a:rPr lang="en-US"/>
            <a:t>Ultimately, you are responsible for the document, and others can use parts of all of it to support their claims in litigation</a:t>
          </a:r>
        </a:p>
      </dgm:t>
    </dgm:pt>
    <dgm:pt modelId="{E9AC86A4-0921-45D9-B9F5-1F9F710BD566}" type="parTrans" cxnId="{399B6B9A-82BF-418B-BB74-89B1D18225A5}">
      <dgm:prSet/>
      <dgm:spPr/>
      <dgm:t>
        <a:bodyPr/>
        <a:lstStyle/>
        <a:p>
          <a:endParaRPr lang="en-US"/>
        </a:p>
      </dgm:t>
    </dgm:pt>
    <dgm:pt modelId="{85AE0E5A-CB80-4349-95A1-56E55717A1A3}" type="sibTrans" cxnId="{399B6B9A-82BF-418B-BB74-89B1D18225A5}">
      <dgm:prSet/>
      <dgm:spPr/>
      <dgm:t>
        <a:bodyPr/>
        <a:lstStyle/>
        <a:p>
          <a:endParaRPr lang="en-US"/>
        </a:p>
      </dgm:t>
    </dgm:pt>
    <dgm:pt modelId="{170FEF3A-E4E6-4E03-B7C3-13FC76F5D089}" type="pres">
      <dgm:prSet presAssocID="{E3067156-F49C-4A39-9699-5562E0F2FBDB}" presName="root" presStyleCnt="0">
        <dgm:presLayoutVars>
          <dgm:dir/>
          <dgm:resizeHandles val="exact"/>
        </dgm:presLayoutVars>
      </dgm:prSet>
      <dgm:spPr/>
    </dgm:pt>
    <dgm:pt modelId="{C087478D-A23D-4B43-A5AC-8BA781F0B1FA}" type="pres">
      <dgm:prSet presAssocID="{96B17AFA-07AA-4590-8130-AAFE53025305}" presName="compNode" presStyleCnt="0"/>
      <dgm:spPr/>
    </dgm:pt>
    <dgm:pt modelId="{86E4C68B-2F25-4924-8E29-B3FEE7B4042B}" type="pres">
      <dgm:prSet presAssocID="{96B17AFA-07AA-4590-8130-AAFE53025305}" presName="bgRect" presStyleLbl="bgShp" presStyleIdx="0" presStyleCnt="4"/>
      <dgm:spPr/>
    </dgm:pt>
    <dgm:pt modelId="{47B0BDD7-EFBB-4857-837E-F7EC4747D963}" type="pres">
      <dgm:prSet presAssocID="{96B17AFA-07AA-4590-8130-AAFE530253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E253B53-8DD8-4B9D-8C09-C281A2965798}" type="pres">
      <dgm:prSet presAssocID="{96B17AFA-07AA-4590-8130-AAFE53025305}" presName="spaceRect" presStyleCnt="0"/>
      <dgm:spPr/>
    </dgm:pt>
    <dgm:pt modelId="{99FC18A1-EE04-4197-A6F6-11A2C26D172A}" type="pres">
      <dgm:prSet presAssocID="{96B17AFA-07AA-4590-8130-AAFE53025305}" presName="parTx" presStyleLbl="revTx" presStyleIdx="0" presStyleCnt="4">
        <dgm:presLayoutVars>
          <dgm:chMax val="0"/>
          <dgm:chPref val="0"/>
        </dgm:presLayoutVars>
      </dgm:prSet>
      <dgm:spPr/>
    </dgm:pt>
    <dgm:pt modelId="{1D32261C-B922-4FFD-B603-A3387ACD040D}" type="pres">
      <dgm:prSet presAssocID="{F9FB5C77-B963-4BF3-8CDA-1F1008BF9699}" presName="sibTrans" presStyleCnt="0"/>
      <dgm:spPr/>
    </dgm:pt>
    <dgm:pt modelId="{6D7E32F1-C827-4D80-9B53-34619B9F6D78}" type="pres">
      <dgm:prSet presAssocID="{34C9A1AA-8B77-4682-954A-7EADF32D1C8F}" presName="compNode" presStyleCnt="0"/>
      <dgm:spPr/>
    </dgm:pt>
    <dgm:pt modelId="{3FBC7BE9-C038-4D40-878F-ADAB9522D1D0}" type="pres">
      <dgm:prSet presAssocID="{34C9A1AA-8B77-4682-954A-7EADF32D1C8F}" presName="bgRect" presStyleLbl="bgShp" presStyleIdx="1" presStyleCnt="4"/>
      <dgm:spPr/>
    </dgm:pt>
    <dgm:pt modelId="{FF9349FD-5F6C-49C7-B752-8C348F462E42}" type="pres">
      <dgm:prSet presAssocID="{34C9A1AA-8B77-4682-954A-7EADF32D1C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239A42C9-43C8-46D5-AA6A-3E0DF161A06E}" type="pres">
      <dgm:prSet presAssocID="{34C9A1AA-8B77-4682-954A-7EADF32D1C8F}" presName="spaceRect" presStyleCnt="0"/>
      <dgm:spPr/>
    </dgm:pt>
    <dgm:pt modelId="{35B0B316-2F22-4CE7-9BA1-1A90B7C90EA0}" type="pres">
      <dgm:prSet presAssocID="{34C9A1AA-8B77-4682-954A-7EADF32D1C8F}" presName="parTx" presStyleLbl="revTx" presStyleIdx="1" presStyleCnt="4">
        <dgm:presLayoutVars>
          <dgm:chMax val="0"/>
          <dgm:chPref val="0"/>
        </dgm:presLayoutVars>
      </dgm:prSet>
      <dgm:spPr/>
    </dgm:pt>
    <dgm:pt modelId="{152C8E4A-EBF0-4690-AF39-9028615FCECD}" type="pres">
      <dgm:prSet presAssocID="{3A5D3730-DDA4-4B6A-A98A-5680B87FA7A0}" presName="sibTrans" presStyleCnt="0"/>
      <dgm:spPr/>
    </dgm:pt>
    <dgm:pt modelId="{BFC44EC8-6C05-435B-A736-5AF0E621C09C}" type="pres">
      <dgm:prSet presAssocID="{E14D1859-7676-4A6D-8F75-0696D263B38F}" presName="compNode" presStyleCnt="0"/>
      <dgm:spPr/>
    </dgm:pt>
    <dgm:pt modelId="{A803A8E3-FC43-4828-A48E-6CEBD0AA1C65}" type="pres">
      <dgm:prSet presAssocID="{E14D1859-7676-4A6D-8F75-0696D263B38F}" presName="bgRect" presStyleLbl="bgShp" presStyleIdx="2" presStyleCnt="4"/>
      <dgm:spPr/>
    </dgm:pt>
    <dgm:pt modelId="{AD278CAB-43C4-471C-88B8-7FFB928F247F}" type="pres">
      <dgm:prSet presAssocID="{E14D1859-7676-4A6D-8F75-0696D263B3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8DEB7910-B8B5-4013-9E71-839E01918D2E}" type="pres">
      <dgm:prSet presAssocID="{E14D1859-7676-4A6D-8F75-0696D263B38F}" presName="spaceRect" presStyleCnt="0"/>
      <dgm:spPr/>
    </dgm:pt>
    <dgm:pt modelId="{749B484E-2709-419F-9D77-BF5AC71F379A}" type="pres">
      <dgm:prSet presAssocID="{E14D1859-7676-4A6D-8F75-0696D263B38F}" presName="parTx" presStyleLbl="revTx" presStyleIdx="2" presStyleCnt="4">
        <dgm:presLayoutVars>
          <dgm:chMax val="0"/>
          <dgm:chPref val="0"/>
        </dgm:presLayoutVars>
      </dgm:prSet>
      <dgm:spPr/>
    </dgm:pt>
    <dgm:pt modelId="{83832F54-43AD-4F4E-8754-19967BC54527}" type="pres">
      <dgm:prSet presAssocID="{33135C7A-A330-4A40-A77A-10F115F18729}" presName="sibTrans" presStyleCnt="0"/>
      <dgm:spPr/>
    </dgm:pt>
    <dgm:pt modelId="{1DA69503-2982-4243-817A-4504413972C6}" type="pres">
      <dgm:prSet presAssocID="{28D31BD4-3E75-4F8B-BF16-663EF35B6F4A}" presName="compNode" presStyleCnt="0"/>
      <dgm:spPr/>
    </dgm:pt>
    <dgm:pt modelId="{15F05F44-8C83-420F-A877-7220329A28E2}" type="pres">
      <dgm:prSet presAssocID="{28D31BD4-3E75-4F8B-BF16-663EF35B6F4A}" presName="bgRect" presStyleLbl="bgShp" presStyleIdx="3" presStyleCnt="4"/>
      <dgm:spPr/>
    </dgm:pt>
    <dgm:pt modelId="{C7DF72A6-8784-404A-9C9F-6B4E91934715}" type="pres">
      <dgm:prSet presAssocID="{28D31BD4-3E75-4F8B-BF16-663EF35B6F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212B5B7B-422C-4B53-A572-617515957231}" type="pres">
      <dgm:prSet presAssocID="{28D31BD4-3E75-4F8B-BF16-663EF35B6F4A}" presName="spaceRect" presStyleCnt="0"/>
      <dgm:spPr/>
    </dgm:pt>
    <dgm:pt modelId="{FC65CBA3-86A8-4BD5-9655-AF40514F483B}" type="pres">
      <dgm:prSet presAssocID="{28D31BD4-3E75-4F8B-BF16-663EF35B6F4A}" presName="parTx" presStyleLbl="revTx" presStyleIdx="3" presStyleCnt="4">
        <dgm:presLayoutVars>
          <dgm:chMax val="0"/>
          <dgm:chPref val="0"/>
        </dgm:presLayoutVars>
      </dgm:prSet>
      <dgm:spPr/>
    </dgm:pt>
  </dgm:ptLst>
  <dgm:cxnLst>
    <dgm:cxn modelId="{C4D72737-E458-47D9-B235-BEDDF84A15B2}" type="presOf" srcId="{28D31BD4-3E75-4F8B-BF16-663EF35B6F4A}" destId="{FC65CBA3-86A8-4BD5-9655-AF40514F483B}" srcOrd="0" destOrd="0" presId="urn:microsoft.com/office/officeart/2018/2/layout/IconVerticalSolidList"/>
    <dgm:cxn modelId="{B307B859-BF62-4B57-836A-46D434522413}" srcId="{E3067156-F49C-4A39-9699-5562E0F2FBDB}" destId="{96B17AFA-07AA-4590-8130-AAFE53025305}" srcOrd="0" destOrd="0" parTransId="{A7EAAD2D-824B-4BA2-BE5E-62D107D1509A}" sibTransId="{F9FB5C77-B963-4BF3-8CDA-1F1008BF9699}"/>
    <dgm:cxn modelId="{32569267-33C5-45BF-B268-1F20A84435A0}" type="presOf" srcId="{96B17AFA-07AA-4590-8130-AAFE53025305}" destId="{99FC18A1-EE04-4197-A6F6-11A2C26D172A}" srcOrd="0" destOrd="0" presId="urn:microsoft.com/office/officeart/2018/2/layout/IconVerticalSolidList"/>
    <dgm:cxn modelId="{CABC3790-66D5-4F04-96F2-FD2F76500D12}" srcId="{E3067156-F49C-4A39-9699-5562E0F2FBDB}" destId="{34C9A1AA-8B77-4682-954A-7EADF32D1C8F}" srcOrd="1" destOrd="0" parTransId="{BFD3310B-5B78-47A3-B45B-D3495806DD3D}" sibTransId="{3A5D3730-DDA4-4B6A-A98A-5680B87FA7A0}"/>
    <dgm:cxn modelId="{399B6B9A-82BF-418B-BB74-89B1D18225A5}" srcId="{E3067156-F49C-4A39-9699-5562E0F2FBDB}" destId="{28D31BD4-3E75-4F8B-BF16-663EF35B6F4A}" srcOrd="3" destOrd="0" parTransId="{E9AC86A4-0921-45D9-B9F5-1F9F710BD566}" sibTransId="{85AE0E5A-CB80-4349-95A1-56E55717A1A3}"/>
    <dgm:cxn modelId="{0DB0ECAD-CE38-4EEB-A90B-A063B416D592}" type="presOf" srcId="{34C9A1AA-8B77-4682-954A-7EADF32D1C8F}" destId="{35B0B316-2F22-4CE7-9BA1-1A90B7C90EA0}" srcOrd="0" destOrd="0" presId="urn:microsoft.com/office/officeart/2018/2/layout/IconVerticalSolidList"/>
    <dgm:cxn modelId="{952115BA-9DAF-4F19-A4DE-F60A286B87AA}" srcId="{E3067156-F49C-4A39-9699-5562E0F2FBDB}" destId="{E14D1859-7676-4A6D-8F75-0696D263B38F}" srcOrd="2" destOrd="0" parTransId="{6772AEFA-1AFB-4B3A-B82F-449858E3AC99}" sibTransId="{33135C7A-A330-4A40-A77A-10F115F18729}"/>
    <dgm:cxn modelId="{6E1E43BC-EAA5-4878-92AD-F46878EC2AD8}" type="presOf" srcId="{E14D1859-7676-4A6D-8F75-0696D263B38F}" destId="{749B484E-2709-419F-9D77-BF5AC71F379A}" srcOrd="0" destOrd="0" presId="urn:microsoft.com/office/officeart/2018/2/layout/IconVerticalSolidList"/>
    <dgm:cxn modelId="{60A38ADD-3B14-4061-A9D5-C672FC3121E6}" type="presOf" srcId="{E3067156-F49C-4A39-9699-5562E0F2FBDB}" destId="{170FEF3A-E4E6-4E03-B7C3-13FC76F5D089}" srcOrd="0" destOrd="0" presId="urn:microsoft.com/office/officeart/2018/2/layout/IconVerticalSolidList"/>
    <dgm:cxn modelId="{BF014A66-1A50-4017-868E-99A782102277}" type="presParOf" srcId="{170FEF3A-E4E6-4E03-B7C3-13FC76F5D089}" destId="{C087478D-A23D-4B43-A5AC-8BA781F0B1FA}" srcOrd="0" destOrd="0" presId="urn:microsoft.com/office/officeart/2018/2/layout/IconVerticalSolidList"/>
    <dgm:cxn modelId="{7928D87C-D134-4640-8594-8C2030088955}" type="presParOf" srcId="{C087478D-A23D-4B43-A5AC-8BA781F0B1FA}" destId="{86E4C68B-2F25-4924-8E29-B3FEE7B4042B}" srcOrd="0" destOrd="0" presId="urn:microsoft.com/office/officeart/2018/2/layout/IconVerticalSolidList"/>
    <dgm:cxn modelId="{7EB86E9C-2378-40D7-B0C5-46A36D02C258}" type="presParOf" srcId="{C087478D-A23D-4B43-A5AC-8BA781F0B1FA}" destId="{47B0BDD7-EFBB-4857-837E-F7EC4747D963}" srcOrd="1" destOrd="0" presId="urn:microsoft.com/office/officeart/2018/2/layout/IconVerticalSolidList"/>
    <dgm:cxn modelId="{E9585B11-9405-4427-949D-C1828491D729}" type="presParOf" srcId="{C087478D-A23D-4B43-A5AC-8BA781F0B1FA}" destId="{CE253B53-8DD8-4B9D-8C09-C281A2965798}" srcOrd="2" destOrd="0" presId="urn:microsoft.com/office/officeart/2018/2/layout/IconVerticalSolidList"/>
    <dgm:cxn modelId="{C6429703-062E-4314-8B7D-16F7EF9328C1}" type="presParOf" srcId="{C087478D-A23D-4B43-A5AC-8BA781F0B1FA}" destId="{99FC18A1-EE04-4197-A6F6-11A2C26D172A}" srcOrd="3" destOrd="0" presId="urn:microsoft.com/office/officeart/2018/2/layout/IconVerticalSolidList"/>
    <dgm:cxn modelId="{93A56827-5C9D-4767-99ED-64D713512155}" type="presParOf" srcId="{170FEF3A-E4E6-4E03-B7C3-13FC76F5D089}" destId="{1D32261C-B922-4FFD-B603-A3387ACD040D}" srcOrd="1" destOrd="0" presId="urn:microsoft.com/office/officeart/2018/2/layout/IconVerticalSolidList"/>
    <dgm:cxn modelId="{9F79304C-DDE2-4CEF-87AA-A973FCFB086A}" type="presParOf" srcId="{170FEF3A-E4E6-4E03-B7C3-13FC76F5D089}" destId="{6D7E32F1-C827-4D80-9B53-34619B9F6D78}" srcOrd="2" destOrd="0" presId="urn:microsoft.com/office/officeart/2018/2/layout/IconVerticalSolidList"/>
    <dgm:cxn modelId="{91F489D8-98E9-4EC0-8A78-8C3DC2B0148B}" type="presParOf" srcId="{6D7E32F1-C827-4D80-9B53-34619B9F6D78}" destId="{3FBC7BE9-C038-4D40-878F-ADAB9522D1D0}" srcOrd="0" destOrd="0" presId="urn:microsoft.com/office/officeart/2018/2/layout/IconVerticalSolidList"/>
    <dgm:cxn modelId="{6FE90D64-2454-4304-895C-BF0BEF87ACCA}" type="presParOf" srcId="{6D7E32F1-C827-4D80-9B53-34619B9F6D78}" destId="{FF9349FD-5F6C-49C7-B752-8C348F462E42}" srcOrd="1" destOrd="0" presId="urn:microsoft.com/office/officeart/2018/2/layout/IconVerticalSolidList"/>
    <dgm:cxn modelId="{5BC95D20-033B-4B17-905B-9E08687D2FC1}" type="presParOf" srcId="{6D7E32F1-C827-4D80-9B53-34619B9F6D78}" destId="{239A42C9-43C8-46D5-AA6A-3E0DF161A06E}" srcOrd="2" destOrd="0" presId="urn:microsoft.com/office/officeart/2018/2/layout/IconVerticalSolidList"/>
    <dgm:cxn modelId="{D31E63BE-3E14-425B-9528-8397D1C719BB}" type="presParOf" srcId="{6D7E32F1-C827-4D80-9B53-34619B9F6D78}" destId="{35B0B316-2F22-4CE7-9BA1-1A90B7C90EA0}" srcOrd="3" destOrd="0" presId="urn:microsoft.com/office/officeart/2018/2/layout/IconVerticalSolidList"/>
    <dgm:cxn modelId="{DC426284-11DB-488E-BDED-6571A3E782B8}" type="presParOf" srcId="{170FEF3A-E4E6-4E03-B7C3-13FC76F5D089}" destId="{152C8E4A-EBF0-4690-AF39-9028615FCECD}" srcOrd="3" destOrd="0" presId="urn:microsoft.com/office/officeart/2018/2/layout/IconVerticalSolidList"/>
    <dgm:cxn modelId="{6BEE5FF1-E74D-4A03-99F0-FB70F4B4166A}" type="presParOf" srcId="{170FEF3A-E4E6-4E03-B7C3-13FC76F5D089}" destId="{BFC44EC8-6C05-435B-A736-5AF0E621C09C}" srcOrd="4" destOrd="0" presId="urn:microsoft.com/office/officeart/2018/2/layout/IconVerticalSolidList"/>
    <dgm:cxn modelId="{170CD21F-5452-4CE7-93DB-2C9257E462A3}" type="presParOf" srcId="{BFC44EC8-6C05-435B-A736-5AF0E621C09C}" destId="{A803A8E3-FC43-4828-A48E-6CEBD0AA1C65}" srcOrd="0" destOrd="0" presId="urn:microsoft.com/office/officeart/2018/2/layout/IconVerticalSolidList"/>
    <dgm:cxn modelId="{44F0C204-488E-4C80-A102-0FC4C370E8C2}" type="presParOf" srcId="{BFC44EC8-6C05-435B-A736-5AF0E621C09C}" destId="{AD278CAB-43C4-471C-88B8-7FFB928F247F}" srcOrd="1" destOrd="0" presId="urn:microsoft.com/office/officeart/2018/2/layout/IconVerticalSolidList"/>
    <dgm:cxn modelId="{140BC717-E78B-4BC9-85FC-C21F495404B5}" type="presParOf" srcId="{BFC44EC8-6C05-435B-A736-5AF0E621C09C}" destId="{8DEB7910-B8B5-4013-9E71-839E01918D2E}" srcOrd="2" destOrd="0" presId="urn:microsoft.com/office/officeart/2018/2/layout/IconVerticalSolidList"/>
    <dgm:cxn modelId="{DEC9D80B-20FF-4DAB-9B3B-072A7C06550C}" type="presParOf" srcId="{BFC44EC8-6C05-435B-A736-5AF0E621C09C}" destId="{749B484E-2709-419F-9D77-BF5AC71F379A}" srcOrd="3" destOrd="0" presId="urn:microsoft.com/office/officeart/2018/2/layout/IconVerticalSolidList"/>
    <dgm:cxn modelId="{55290362-E92E-437D-98D4-329716807A75}" type="presParOf" srcId="{170FEF3A-E4E6-4E03-B7C3-13FC76F5D089}" destId="{83832F54-43AD-4F4E-8754-19967BC54527}" srcOrd="5" destOrd="0" presId="urn:microsoft.com/office/officeart/2018/2/layout/IconVerticalSolidList"/>
    <dgm:cxn modelId="{12CE5386-10D1-4FE2-8A11-89B0473EAA0D}" type="presParOf" srcId="{170FEF3A-E4E6-4E03-B7C3-13FC76F5D089}" destId="{1DA69503-2982-4243-817A-4504413972C6}" srcOrd="6" destOrd="0" presId="urn:microsoft.com/office/officeart/2018/2/layout/IconVerticalSolidList"/>
    <dgm:cxn modelId="{5BA02D16-2762-414E-9EFF-C06713AEB6F2}" type="presParOf" srcId="{1DA69503-2982-4243-817A-4504413972C6}" destId="{15F05F44-8C83-420F-A877-7220329A28E2}" srcOrd="0" destOrd="0" presId="urn:microsoft.com/office/officeart/2018/2/layout/IconVerticalSolidList"/>
    <dgm:cxn modelId="{9EAE14D4-916F-4375-8D48-325C75E4AA81}" type="presParOf" srcId="{1DA69503-2982-4243-817A-4504413972C6}" destId="{C7DF72A6-8784-404A-9C9F-6B4E91934715}" srcOrd="1" destOrd="0" presId="urn:microsoft.com/office/officeart/2018/2/layout/IconVerticalSolidList"/>
    <dgm:cxn modelId="{96BD3E9F-86AC-4411-AFBE-8676E4E5EE6F}" type="presParOf" srcId="{1DA69503-2982-4243-817A-4504413972C6}" destId="{212B5B7B-422C-4B53-A572-617515957231}" srcOrd="2" destOrd="0" presId="urn:microsoft.com/office/officeart/2018/2/layout/IconVerticalSolidList"/>
    <dgm:cxn modelId="{837F5566-B974-4765-81AF-8D896299E339}" type="presParOf" srcId="{1DA69503-2982-4243-817A-4504413972C6}" destId="{FC65CBA3-86A8-4BD5-9655-AF40514F48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EC9726-6777-4946-934D-B72A991225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5DB89ED-1BF1-4AFF-823B-2419A104D84E}">
      <dgm:prSet/>
      <dgm:spPr/>
      <dgm:t>
        <a:bodyPr/>
        <a:lstStyle/>
        <a:p>
          <a:r>
            <a:rPr lang="en-US"/>
            <a:t>In school, you primarily write essays, research papers, lab reports, etc</a:t>
          </a:r>
        </a:p>
      </dgm:t>
    </dgm:pt>
    <dgm:pt modelId="{3923A59D-2B33-4A72-88F3-1FD989CAC7B5}" type="parTrans" cxnId="{8D1BA3F7-6146-4551-8DCA-16913D84BCEE}">
      <dgm:prSet/>
      <dgm:spPr/>
      <dgm:t>
        <a:bodyPr/>
        <a:lstStyle/>
        <a:p>
          <a:endParaRPr lang="en-US"/>
        </a:p>
      </dgm:t>
    </dgm:pt>
    <dgm:pt modelId="{1C7E77F2-22EB-4A07-9699-AA5934A9FCE9}" type="sibTrans" cxnId="{8D1BA3F7-6146-4551-8DCA-16913D84BCEE}">
      <dgm:prSet/>
      <dgm:spPr/>
      <dgm:t>
        <a:bodyPr/>
        <a:lstStyle/>
        <a:p>
          <a:endParaRPr lang="en-US"/>
        </a:p>
      </dgm:t>
    </dgm:pt>
    <dgm:pt modelId="{51A9C0B3-96F0-4E21-A875-0D9A55CB5629}">
      <dgm:prSet/>
      <dgm:spPr/>
      <dgm:t>
        <a:bodyPr/>
        <a:lstStyle/>
        <a:p>
          <a:r>
            <a:rPr lang="en-US"/>
            <a:t>But you rarely write memos, letters, procedures, policies, or employee evaluations – all common work documents</a:t>
          </a:r>
        </a:p>
      </dgm:t>
    </dgm:pt>
    <dgm:pt modelId="{4693F8B8-3AB9-48D3-B402-D74FAB915186}" type="parTrans" cxnId="{2164361D-F079-4147-A6DF-B8208E630988}">
      <dgm:prSet/>
      <dgm:spPr/>
      <dgm:t>
        <a:bodyPr/>
        <a:lstStyle/>
        <a:p>
          <a:endParaRPr lang="en-US"/>
        </a:p>
      </dgm:t>
    </dgm:pt>
    <dgm:pt modelId="{F61A4837-E673-4898-B0A7-54AECB8A5205}" type="sibTrans" cxnId="{2164361D-F079-4147-A6DF-B8208E630988}">
      <dgm:prSet/>
      <dgm:spPr/>
      <dgm:t>
        <a:bodyPr/>
        <a:lstStyle/>
        <a:p>
          <a:endParaRPr lang="en-US"/>
        </a:p>
      </dgm:t>
    </dgm:pt>
    <dgm:pt modelId="{A3A025A8-34A9-4290-A183-EF77FB2CB0B4}">
      <dgm:prSet/>
      <dgm:spPr/>
      <dgm:t>
        <a:bodyPr/>
        <a:lstStyle/>
        <a:p>
          <a:r>
            <a:rPr lang="en-US"/>
            <a:t>You need to be very comfortable with different organizational patterns and different formats for your writing</a:t>
          </a:r>
        </a:p>
      </dgm:t>
    </dgm:pt>
    <dgm:pt modelId="{F4082575-4DAE-4575-AC14-0E9D32997165}" type="parTrans" cxnId="{6BB1548F-3E96-4694-A7AD-9795ABC0CB25}">
      <dgm:prSet/>
      <dgm:spPr/>
      <dgm:t>
        <a:bodyPr/>
        <a:lstStyle/>
        <a:p>
          <a:endParaRPr lang="en-US"/>
        </a:p>
      </dgm:t>
    </dgm:pt>
    <dgm:pt modelId="{9C15BA7C-84F7-481F-8080-2BC237FFAF41}" type="sibTrans" cxnId="{6BB1548F-3E96-4694-A7AD-9795ABC0CB25}">
      <dgm:prSet/>
      <dgm:spPr/>
      <dgm:t>
        <a:bodyPr/>
        <a:lstStyle/>
        <a:p>
          <a:endParaRPr lang="en-US"/>
        </a:p>
      </dgm:t>
    </dgm:pt>
    <dgm:pt modelId="{8D163529-7814-4E80-9C60-0BF59C5E05E3}" type="pres">
      <dgm:prSet presAssocID="{3DEC9726-6777-4946-934D-B72A99122572}" presName="root" presStyleCnt="0">
        <dgm:presLayoutVars>
          <dgm:dir/>
          <dgm:resizeHandles val="exact"/>
        </dgm:presLayoutVars>
      </dgm:prSet>
      <dgm:spPr/>
    </dgm:pt>
    <dgm:pt modelId="{DEA08BCD-9DB7-4020-9857-D17ABF11216A}" type="pres">
      <dgm:prSet presAssocID="{75DB89ED-1BF1-4AFF-823B-2419A104D84E}" presName="compNode" presStyleCnt="0"/>
      <dgm:spPr/>
    </dgm:pt>
    <dgm:pt modelId="{CF3A77ED-C75E-40FC-A6DE-A8548C5E3E59}" type="pres">
      <dgm:prSet presAssocID="{75DB89ED-1BF1-4AFF-823B-2419A104D84E}" presName="bgRect" presStyleLbl="bgShp" presStyleIdx="0" presStyleCnt="3"/>
      <dgm:spPr/>
    </dgm:pt>
    <dgm:pt modelId="{CBE0AD1A-D016-49A0-91DE-8E053619F19A}" type="pres">
      <dgm:prSet presAssocID="{75DB89ED-1BF1-4AFF-823B-2419A104D8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4C058C23-7274-4A04-BF6B-BCFFD1F29E0B}" type="pres">
      <dgm:prSet presAssocID="{75DB89ED-1BF1-4AFF-823B-2419A104D84E}" presName="spaceRect" presStyleCnt="0"/>
      <dgm:spPr/>
    </dgm:pt>
    <dgm:pt modelId="{0956D70F-B95F-47DC-8690-DE8A55E6DE4B}" type="pres">
      <dgm:prSet presAssocID="{75DB89ED-1BF1-4AFF-823B-2419A104D84E}" presName="parTx" presStyleLbl="revTx" presStyleIdx="0" presStyleCnt="3">
        <dgm:presLayoutVars>
          <dgm:chMax val="0"/>
          <dgm:chPref val="0"/>
        </dgm:presLayoutVars>
      </dgm:prSet>
      <dgm:spPr/>
    </dgm:pt>
    <dgm:pt modelId="{80F9CDFF-38D3-4EE5-AD03-865E0D5017DE}" type="pres">
      <dgm:prSet presAssocID="{1C7E77F2-22EB-4A07-9699-AA5934A9FCE9}" presName="sibTrans" presStyleCnt="0"/>
      <dgm:spPr/>
    </dgm:pt>
    <dgm:pt modelId="{7D2FEAD1-FBAA-4A84-B803-89FE8005E842}" type="pres">
      <dgm:prSet presAssocID="{51A9C0B3-96F0-4E21-A875-0D9A55CB5629}" presName="compNode" presStyleCnt="0"/>
      <dgm:spPr/>
    </dgm:pt>
    <dgm:pt modelId="{24A44950-B5A6-4459-AB1F-6ADCF235873A}" type="pres">
      <dgm:prSet presAssocID="{51A9C0B3-96F0-4E21-A875-0D9A55CB5629}" presName="bgRect" presStyleLbl="bgShp" presStyleIdx="1" presStyleCnt="3"/>
      <dgm:spPr/>
    </dgm:pt>
    <dgm:pt modelId="{C06719AD-59A7-4C5D-9B11-9B43F168DDE5}" type="pres">
      <dgm:prSet presAssocID="{51A9C0B3-96F0-4E21-A875-0D9A55CB56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031D1A76-44AF-4BCF-8E02-9C01113AD39A}" type="pres">
      <dgm:prSet presAssocID="{51A9C0B3-96F0-4E21-A875-0D9A55CB5629}" presName="spaceRect" presStyleCnt="0"/>
      <dgm:spPr/>
    </dgm:pt>
    <dgm:pt modelId="{EDC70917-4D46-48ED-8C9F-A566EBDD35DC}" type="pres">
      <dgm:prSet presAssocID="{51A9C0B3-96F0-4E21-A875-0D9A55CB5629}" presName="parTx" presStyleLbl="revTx" presStyleIdx="1" presStyleCnt="3">
        <dgm:presLayoutVars>
          <dgm:chMax val="0"/>
          <dgm:chPref val="0"/>
        </dgm:presLayoutVars>
      </dgm:prSet>
      <dgm:spPr/>
    </dgm:pt>
    <dgm:pt modelId="{4E098F08-0D27-4B0F-B408-BEE70B4ECD46}" type="pres">
      <dgm:prSet presAssocID="{F61A4837-E673-4898-B0A7-54AECB8A5205}" presName="sibTrans" presStyleCnt="0"/>
      <dgm:spPr/>
    </dgm:pt>
    <dgm:pt modelId="{49D87A68-334D-4703-BECC-5F6C08BDE906}" type="pres">
      <dgm:prSet presAssocID="{A3A025A8-34A9-4290-A183-EF77FB2CB0B4}" presName="compNode" presStyleCnt="0"/>
      <dgm:spPr/>
    </dgm:pt>
    <dgm:pt modelId="{B1E7328B-2E05-49E9-AF77-A09C7878C47F}" type="pres">
      <dgm:prSet presAssocID="{A3A025A8-34A9-4290-A183-EF77FB2CB0B4}" presName="bgRect" presStyleLbl="bgShp" presStyleIdx="2" presStyleCnt="3"/>
      <dgm:spPr/>
    </dgm:pt>
    <dgm:pt modelId="{575B25E3-52B5-4759-9B5B-565A17BC8DEB}" type="pres">
      <dgm:prSet presAssocID="{A3A025A8-34A9-4290-A183-EF77FB2CB0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2E973971-5806-419B-B77F-075BD4001B4E}" type="pres">
      <dgm:prSet presAssocID="{A3A025A8-34A9-4290-A183-EF77FB2CB0B4}" presName="spaceRect" presStyleCnt="0"/>
      <dgm:spPr/>
    </dgm:pt>
    <dgm:pt modelId="{4AB2D0E0-AF89-49A6-9C31-B9D1E4702A4C}" type="pres">
      <dgm:prSet presAssocID="{A3A025A8-34A9-4290-A183-EF77FB2CB0B4}" presName="parTx" presStyleLbl="revTx" presStyleIdx="2" presStyleCnt="3">
        <dgm:presLayoutVars>
          <dgm:chMax val="0"/>
          <dgm:chPref val="0"/>
        </dgm:presLayoutVars>
      </dgm:prSet>
      <dgm:spPr/>
    </dgm:pt>
  </dgm:ptLst>
  <dgm:cxnLst>
    <dgm:cxn modelId="{2164361D-F079-4147-A6DF-B8208E630988}" srcId="{3DEC9726-6777-4946-934D-B72A99122572}" destId="{51A9C0B3-96F0-4E21-A875-0D9A55CB5629}" srcOrd="1" destOrd="0" parTransId="{4693F8B8-3AB9-48D3-B402-D74FAB915186}" sibTransId="{F61A4837-E673-4898-B0A7-54AECB8A5205}"/>
    <dgm:cxn modelId="{4D095A3D-8E54-4D60-8641-91D8EA0E03CB}" type="presOf" srcId="{51A9C0B3-96F0-4E21-A875-0D9A55CB5629}" destId="{EDC70917-4D46-48ED-8C9F-A566EBDD35DC}" srcOrd="0" destOrd="0" presId="urn:microsoft.com/office/officeart/2018/2/layout/IconVerticalSolidList"/>
    <dgm:cxn modelId="{F50EAF5B-8252-4339-81AC-E23DFEDA52F0}" type="presOf" srcId="{A3A025A8-34A9-4290-A183-EF77FB2CB0B4}" destId="{4AB2D0E0-AF89-49A6-9C31-B9D1E4702A4C}" srcOrd="0" destOrd="0" presId="urn:microsoft.com/office/officeart/2018/2/layout/IconVerticalSolidList"/>
    <dgm:cxn modelId="{6BB1548F-3E96-4694-A7AD-9795ABC0CB25}" srcId="{3DEC9726-6777-4946-934D-B72A99122572}" destId="{A3A025A8-34A9-4290-A183-EF77FB2CB0B4}" srcOrd="2" destOrd="0" parTransId="{F4082575-4DAE-4575-AC14-0E9D32997165}" sibTransId="{9C15BA7C-84F7-481F-8080-2BC237FFAF41}"/>
    <dgm:cxn modelId="{F7118990-2659-4EE6-881F-83C3548E23F9}" type="presOf" srcId="{75DB89ED-1BF1-4AFF-823B-2419A104D84E}" destId="{0956D70F-B95F-47DC-8690-DE8A55E6DE4B}" srcOrd="0" destOrd="0" presId="urn:microsoft.com/office/officeart/2018/2/layout/IconVerticalSolidList"/>
    <dgm:cxn modelId="{67A683CB-F6BB-45B9-B5DC-71B32E09AD34}" type="presOf" srcId="{3DEC9726-6777-4946-934D-B72A99122572}" destId="{8D163529-7814-4E80-9C60-0BF59C5E05E3}" srcOrd="0" destOrd="0" presId="urn:microsoft.com/office/officeart/2018/2/layout/IconVerticalSolidList"/>
    <dgm:cxn modelId="{8D1BA3F7-6146-4551-8DCA-16913D84BCEE}" srcId="{3DEC9726-6777-4946-934D-B72A99122572}" destId="{75DB89ED-1BF1-4AFF-823B-2419A104D84E}" srcOrd="0" destOrd="0" parTransId="{3923A59D-2B33-4A72-88F3-1FD989CAC7B5}" sibTransId="{1C7E77F2-22EB-4A07-9699-AA5934A9FCE9}"/>
    <dgm:cxn modelId="{8EF2BFF0-EA88-4BAC-85FB-EB6B5AC32AA1}" type="presParOf" srcId="{8D163529-7814-4E80-9C60-0BF59C5E05E3}" destId="{DEA08BCD-9DB7-4020-9857-D17ABF11216A}" srcOrd="0" destOrd="0" presId="urn:microsoft.com/office/officeart/2018/2/layout/IconVerticalSolidList"/>
    <dgm:cxn modelId="{E77BA57A-F0B8-4AB4-B873-3A679F40F325}" type="presParOf" srcId="{DEA08BCD-9DB7-4020-9857-D17ABF11216A}" destId="{CF3A77ED-C75E-40FC-A6DE-A8548C5E3E59}" srcOrd="0" destOrd="0" presId="urn:microsoft.com/office/officeart/2018/2/layout/IconVerticalSolidList"/>
    <dgm:cxn modelId="{08D532A1-4BC6-4856-AE87-0EDB949E4B61}" type="presParOf" srcId="{DEA08BCD-9DB7-4020-9857-D17ABF11216A}" destId="{CBE0AD1A-D016-49A0-91DE-8E053619F19A}" srcOrd="1" destOrd="0" presId="urn:microsoft.com/office/officeart/2018/2/layout/IconVerticalSolidList"/>
    <dgm:cxn modelId="{0669D5F0-0A37-44F0-907F-BF9B544F1F15}" type="presParOf" srcId="{DEA08BCD-9DB7-4020-9857-D17ABF11216A}" destId="{4C058C23-7274-4A04-BF6B-BCFFD1F29E0B}" srcOrd="2" destOrd="0" presId="urn:microsoft.com/office/officeart/2018/2/layout/IconVerticalSolidList"/>
    <dgm:cxn modelId="{36748841-8440-46CE-9302-9883AC2F005A}" type="presParOf" srcId="{DEA08BCD-9DB7-4020-9857-D17ABF11216A}" destId="{0956D70F-B95F-47DC-8690-DE8A55E6DE4B}" srcOrd="3" destOrd="0" presId="urn:microsoft.com/office/officeart/2018/2/layout/IconVerticalSolidList"/>
    <dgm:cxn modelId="{7DBE47AB-7717-43BD-84E9-FF8D1907E478}" type="presParOf" srcId="{8D163529-7814-4E80-9C60-0BF59C5E05E3}" destId="{80F9CDFF-38D3-4EE5-AD03-865E0D5017DE}" srcOrd="1" destOrd="0" presId="urn:microsoft.com/office/officeart/2018/2/layout/IconVerticalSolidList"/>
    <dgm:cxn modelId="{BBEBD8E2-1140-47F9-894D-D11F90DA034A}" type="presParOf" srcId="{8D163529-7814-4E80-9C60-0BF59C5E05E3}" destId="{7D2FEAD1-FBAA-4A84-B803-89FE8005E842}" srcOrd="2" destOrd="0" presId="urn:microsoft.com/office/officeart/2018/2/layout/IconVerticalSolidList"/>
    <dgm:cxn modelId="{D6864A9B-897D-4457-8F85-B4E75903A1ED}" type="presParOf" srcId="{7D2FEAD1-FBAA-4A84-B803-89FE8005E842}" destId="{24A44950-B5A6-4459-AB1F-6ADCF235873A}" srcOrd="0" destOrd="0" presId="urn:microsoft.com/office/officeart/2018/2/layout/IconVerticalSolidList"/>
    <dgm:cxn modelId="{A012FF3C-B933-454D-9C53-8951350FCA04}" type="presParOf" srcId="{7D2FEAD1-FBAA-4A84-B803-89FE8005E842}" destId="{C06719AD-59A7-4C5D-9B11-9B43F168DDE5}" srcOrd="1" destOrd="0" presId="urn:microsoft.com/office/officeart/2018/2/layout/IconVerticalSolidList"/>
    <dgm:cxn modelId="{EF573435-F6B9-44E0-876E-DF4AE4092986}" type="presParOf" srcId="{7D2FEAD1-FBAA-4A84-B803-89FE8005E842}" destId="{031D1A76-44AF-4BCF-8E02-9C01113AD39A}" srcOrd="2" destOrd="0" presId="urn:microsoft.com/office/officeart/2018/2/layout/IconVerticalSolidList"/>
    <dgm:cxn modelId="{7F561EE6-FBC7-4B35-9039-4224C55E7F5C}" type="presParOf" srcId="{7D2FEAD1-FBAA-4A84-B803-89FE8005E842}" destId="{EDC70917-4D46-48ED-8C9F-A566EBDD35DC}" srcOrd="3" destOrd="0" presId="urn:microsoft.com/office/officeart/2018/2/layout/IconVerticalSolidList"/>
    <dgm:cxn modelId="{1EAC89CE-A68D-46C3-97AA-65B72A8EF1BA}" type="presParOf" srcId="{8D163529-7814-4E80-9C60-0BF59C5E05E3}" destId="{4E098F08-0D27-4B0F-B408-BEE70B4ECD46}" srcOrd="3" destOrd="0" presId="urn:microsoft.com/office/officeart/2018/2/layout/IconVerticalSolidList"/>
    <dgm:cxn modelId="{9989440F-E059-436D-8679-3D7A635310B5}" type="presParOf" srcId="{8D163529-7814-4E80-9C60-0BF59C5E05E3}" destId="{49D87A68-334D-4703-BECC-5F6C08BDE906}" srcOrd="4" destOrd="0" presId="urn:microsoft.com/office/officeart/2018/2/layout/IconVerticalSolidList"/>
    <dgm:cxn modelId="{DA7A4332-6FAA-430D-A500-B36C4B152314}" type="presParOf" srcId="{49D87A68-334D-4703-BECC-5F6C08BDE906}" destId="{B1E7328B-2E05-49E9-AF77-A09C7878C47F}" srcOrd="0" destOrd="0" presId="urn:microsoft.com/office/officeart/2018/2/layout/IconVerticalSolidList"/>
    <dgm:cxn modelId="{796C2AA4-6B71-42EC-A68F-7C2E03BCC76D}" type="presParOf" srcId="{49D87A68-334D-4703-BECC-5F6C08BDE906}" destId="{575B25E3-52B5-4759-9B5B-565A17BC8DEB}" srcOrd="1" destOrd="0" presId="urn:microsoft.com/office/officeart/2018/2/layout/IconVerticalSolidList"/>
    <dgm:cxn modelId="{82882DCE-B7F5-4C43-9ECF-165B2025862E}" type="presParOf" srcId="{49D87A68-334D-4703-BECC-5F6C08BDE906}" destId="{2E973971-5806-419B-B77F-075BD4001B4E}" srcOrd="2" destOrd="0" presId="urn:microsoft.com/office/officeart/2018/2/layout/IconVerticalSolidList"/>
    <dgm:cxn modelId="{BA701FFF-330B-4284-AA6C-7DABAECF2F3E}" type="presParOf" srcId="{49D87A68-334D-4703-BECC-5F6C08BDE906}" destId="{4AB2D0E0-AF89-49A6-9C31-B9D1E4702A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E78C00-C546-4DCE-B33C-F2679149C1C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1829C5-2BA0-42B6-8FC6-25BD0192A10B}">
      <dgm:prSet/>
      <dgm:spPr/>
      <dgm:t>
        <a:bodyPr/>
        <a:lstStyle/>
        <a:p>
          <a:r>
            <a:rPr lang="en-US"/>
            <a:t>Academic writing is more focused on development of thoughts, and length is encouraged</a:t>
          </a:r>
        </a:p>
      </dgm:t>
    </dgm:pt>
    <dgm:pt modelId="{97BD506F-3E0A-4EFF-925C-3C197B1B23D0}" type="parTrans" cxnId="{4FEA0ECA-D8D7-471D-9011-B630FF8AA2B6}">
      <dgm:prSet/>
      <dgm:spPr/>
      <dgm:t>
        <a:bodyPr/>
        <a:lstStyle/>
        <a:p>
          <a:endParaRPr lang="en-US"/>
        </a:p>
      </dgm:t>
    </dgm:pt>
    <dgm:pt modelId="{5B74F0FD-4256-4653-9E32-E0B92F617C46}" type="sibTrans" cxnId="{4FEA0ECA-D8D7-471D-9011-B630FF8AA2B6}">
      <dgm:prSet/>
      <dgm:spPr/>
      <dgm:t>
        <a:bodyPr/>
        <a:lstStyle/>
        <a:p>
          <a:endParaRPr lang="en-US"/>
        </a:p>
      </dgm:t>
    </dgm:pt>
    <dgm:pt modelId="{09C751D5-C60B-4FE1-81DD-664AB86214D3}">
      <dgm:prSet/>
      <dgm:spPr/>
      <dgm:t>
        <a:bodyPr/>
        <a:lstStyle/>
        <a:p>
          <a:r>
            <a:rPr lang="en-US"/>
            <a:t>Students get awarded if paper is longer, uses an impressive vocabulary, and/or complex sentence structure	</a:t>
          </a:r>
        </a:p>
      </dgm:t>
    </dgm:pt>
    <dgm:pt modelId="{9C3D1B7E-B5E9-4BA7-B6AC-FF886FE2EFE7}" type="parTrans" cxnId="{2D7FC891-DEFB-4E28-9EA1-7977B700E016}">
      <dgm:prSet/>
      <dgm:spPr/>
      <dgm:t>
        <a:bodyPr/>
        <a:lstStyle/>
        <a:p>
          <a:endParaRPr lang="en-US"/>
        </a:p>
      </dgm:t>
    </dgm:pt>
    <dgm:pt modelId="{4301D226-3CF8-47B5-92AA-05E3F0902D97}" type="sibTrans" cxnId="{2D7FC891-DEFB-4E28-9EA1-7977B700E016}">
      <dgm:prSet/>
      <dgm:spPr/>
      <dgm:t>
        <a:bodyPr/>
        <a:lstStyle/>
        <a:p>
          <a:endParaRPr lang="en-US"/>
        </a:p>
      </dgm:t>
    </dgm:pt>
    <dgm:pt modelId="{8E4C61AF-5023-40C2-98BC-3680CC4F36CC}">
      <dgm:prSet/>
      <dgm:spPr/>
      <dgm:t>
        <a:bodyPr/>
        <a:lstStyle/>
        <a:p>
          <a:r>
            <a:rPr lang="en-US"/>
            <a:t>Business writing is different: one should write </a:t>
          </a:r>
          <a:r>
            <a:rPr lang="en-US" u="sng"/>
            <a:t>to express, not impress</a:t>
          </a:r>
          <a:r>
            <a:rPr lang="en-US"/>
            <a:t> </a:t>
          </a:r>
        </a:p>
      </dgm:t>
    </dgm:pt>
    <dgm:pt modelId="{317F39A5-4530-4484-A6A2-D3FCF1816771}" type="parTrans" cxnId="{0E688179-D55A-42D9-828A-CE7A192FA7F8}">
      <dgm:prSet/>
      <dgm:spPr/>
      <dgm:t>
        <a:bodyPr/>
        <a:lstStyle/>
        <a:p>
          <a:endParaRPr lang="en-US"/>
        </a:p>
      </dgm:t>
    </dgm:pt>
    <dgm:pt modelId="{EEEA850E-D2A2-4D81-BB79-F901AEFA0DFA}" type="sibTrans" cxnId="{0E688179-D55A-42D9-828A-CE7A192FA7F8}">
      <dgm:prSet/>
      <dgm:spPr/>
      <dgm:t>
        <a:bodyPr/>
        <a:lstStyle/>
        <a:p>
          <a:endParaRPr lang="en-US"/>
        </a:p>
      </dgm:t>
    </dgm:pt>
    <dgm:pt modelId="{965FE768-CD8E-4815-A637-FC8543E87815}">
      <dgm:prSet/>
      <dgm:spPr/>
      <dgm:t>
        <a:bodyPr/>
        <a:lstStyle/>
        <a:p>
          <a:r>
            <a:rPr lang="en-US"/>
            <a:t>Writing clean, short documents is harder.</a:t>
          </a:r>
        </a:p>
      </dgm:t>
    </dgm:pt>
    <dgm:pt modelId="{5F9C8988-8A06-44CB-AFA5-EDA12E8133AB}" type="parTrans" cxnId="{5377FCAF-ADC8-4C08-A9EC-45115924F88F}">
      <dgm:prSet/>
      <dgm:spPr/>
      <dgm:t>
        <a:bodyPr/>
        <a:lstStyle/>
        <a:p>
          <a:endParaRPr lang="en-US"/>
        </a:p>
      </dgm:t>
    </dgm:pt>
    <dgm:pt modelId="{CE89DC3E-601D-42F5-B130-6CD575C894DF}" type="sibTrans" cxnId="{5377FCAF-ADC8-4C08-A9EC-45115924F88F}">
      <dgm:prSet/>
      <dgm:spPr/>
      <dgm:t>
        <a:bodyPr/>
        <a:lstStyle/>
        <a:p>
          <a:endParaRPr lang="en-US"/>
        </a:p>
      </dgm:t>
    </dgm:pt>
    <dgm:pt modelId="{91EA4C81-5B8B-4B83-A39B-D21536581976}" type="pres">
      <dgm:prSet presAssocID="{EAE78C00-C546-4DCE-B33C-F2679149C1CE}" presName="root" presStyleCnt="0">
        <dgm:presLayoutVars>
          <dgm:dir/>
          <dgm:resizeHandles val="exact"/>
        </dgm:presLayoutVars>
      </dgm:prSet>
      <dgm:spPr/>
    </dgm:pt>
    <dgm:pt modelId="{E60AF5EB-9D66-4596-8D18-77D9EF4FDD57}" type="pres">
      <dgm:prSet presAssocID="{FD1829C5-2BA0-42B6-8FC6-25BD0192A10B}" presName="compNode" presStyleCnt="0"/>
      <dgm:spPr/>
    </dgm:pt>
    <dgm:pt modelId="{7BD5580F-6E46-4541-B813-E68D5AD4E097}" type="pres">
      <dgm:prSet presAssocID="{FD1829C5-2BA0-42B6-8FC6-25BD0192A10B}" presName="bgRect" presStyleLbl="bgShp" presStyleIdx="0" presStyleCnt="4"/>
      <dgm:spPr/>
    </dgm:pt>
    <dgm:pt modelId="{EBB6F0E3-C85A-4AE7-92AD-E3E3D29199E0}" type="pres">
      <dgm:prSet presAssocID="{FD1829C5-2BA0-42B6-8FC6-25BD0192A1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9546989-D05F-45DB-BFC8-1C2A689E74FA}" type="pres">
      <dgm:prSet presAssocID="{FD1829C5-2BA0-42B6-8FC6-25BD0192A10B}" presName="spaceRect" presStyleCnt="0"/>
      <dgm:spPr/>
    </dgm:pt>
    <dgm:pt modelId="{0813F955-C6E6-4693-9E23-6E47E7624381}" type="pres">
      <dgm:prSet presAssocID="{FD1829C5-2BA0-42B6-8FC6-25BD0192A10B}" presName="parTx" presStyleLbl="revTx" presStyleIdx="0" presStyleCnt="4">
        <dgm:presLayoutVars>
          <dgm:chMax val="0"/>
          <dgm:chPref val="0"/>
        </dgm:presLayoutVars>
      </dgm:prSet>
      <dgm:spPr/>
    </dgm:pt>
    <dgm:pt modelId="{7CC224C1-FC32-4442-94A9-9AD0C920578D}" type="pres">
      <dgm:prSet presAssocID="{5B74F0FD-4256-4653-9E32-E0B92F617C46}" presName="sibTrans" presStyleCnt="0"/>
      <dgm:spPr/>
    </dgm:pt>
    <dgm:pt modelId="{3EDC2D5A-478F-40B9-A642-10F06984F1CB}" type="pres">
      <dgm:prSet presAssocID="{09C751D5-C60B-4FE1-81DD-664AB86214D3}" presName="compNode" presStyleCnt="0"/>
      <dgm:spPr/>
    </dgm:pt>
    <dgm:pt modelId="{E0F1FDF1-5147-4E5D-B8E7-C7AE38257D4D}" type="pres">
      <dgm:prSet presAssocID="{09C751D5-C60B-4FE1-81DD-664AB86214D3}" presName="bgRect" presStyleLbl="bgShp" presStyleIdx="1" presStyleCnt="4"/>
      <dgm:spPr/>
    </dgm:pt>
    <dgm:pt modelId="{D6BFD0AB-0FD3-4A07-83B6-35450208C2E3}" type="pres">
      <dgm:prSet presAssocID="{09C751D5-C60B-4FE1-81DD-664AB86214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95132838-6F98-415A-8C81-FCB7222E64CB}" type="pres">
      <dgm:prSet presAssocID="{09C751D5-C60B-4FE1-81DD-664AB86214D3}" presName="spaceRect" presStyleCnt="0"/>
      <dgm:spPr/>
    </dgm:pt>
    <dgm:pt modelId="{AFFCC1CD-C848-46EC-84C3-054FBA880B1C}" type="pres">
      <dgm:prSet presAssocID="{09C751D5-C60B-4FE1-81DD-664AB86214D3}" presName="parTx" presStyleLbl="revTx" presStyleIdx="1" presStyleCnt="4">
        <dgm:presLayoutVars>
          <dgm:chMax val="0"/>
          <dgm:chPref val="0"/>
        </dgm:presLayoutVars>
      </dgm:prSet>
      <dgm:spPr/>
    </dgm:pt>
    <dgm:pt modelId="{CC9B8A88-820E-42E2-BEE3-8A22E9761079}" type="pres">
      <dgm:prSet presAssocID="{4301D226-3CF8-47B5-92AA-05E3F0902D97}" presName="sibTrans" presStyleCnt="0"/>
      <dgm:spPr/>
    </dgm:pt>
    <dgm:pt modelId="{FB6C7CA1-4169-40F5-8AAA-312B4491829A}" type="pres">
      <dgm:prSet presAssocID="{8E4C61AF-5023-40C2-98BC-3680CC4F36CC}" presName="compNode" presStyleCnt="0"/>
      <dgm:spPr/>
    </dgm:pt>
    <dgm:pt modelId="{8F610758-9D9C-4868-8C11-1A5D050933FE}" type="pres">
      <dgm:prSet presAssocID="{8E4C61AF-5023-40C2-98BC-3680CC4F36CC}" presName="bgRect" presStyleLbl="bgShp" presStyleIdx="2" presStyleCnt="4"/>
      <dgm:spPr/>
    </dgm:pt>
    <dgm:pt modelId="{09CCA038-666D-471B-AB27-5B6D1AD92251}" type="pres">
      <dgm:prSet presAssocID="{8E4C61AF-5023-40C2-98BC-3680CC4F36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10DE3CBE-326A-49F9-8AB6-432375C7B872}" type="pres">
      <dgm:prSet presAssocID="{8E4C61AF-5023-40C2-98BC-3680CC4F36CC}" presName="spaceRect" presStyleCnt="0"/>
      <dgm:spPr/>
    </dgm:pt>
    <dgm:pt modelId="{DDD60C69-EF07-4FB7-B87E-D1E74CB0E4D6}" type="pres">
      <dgm:prSet presAssocID="{8E4C61AF-5023-40C2-98BC-3680CC4F36CC}" presName="parTx" presStyleLbl="revTx" presStyleIdx="2" presStyleCnt="4">
        <dgm:presLayoutVars>
          <dgm:chMax val="0"/>
          <dgm:chPref val="0"/>
        </dgm:presLayoutVars>
      </dgm:prSet>
      <dgm:spPr/>
    </dgm:pt>
    <dgm:pt modelId="{FBCAA2A4-77DB-4C17-9280-8B9331A458C6}" type="pres">
      <dgm:prSet presAssocID="{EEEA850E-D2A2-4D81-BB79-F901AEFA0DFA}" presName="sibTrans" presStyleCnt="0"/>
      <dgm:spPr/>
    </dgm:pt>
    <dgm:pt modelId="{35081C1E-1AC1-4C85-9C1C-C4E1CBBA78A4}" type="pres">
      <dgm:prSet presAssocID="{965FE768-CD8E-4815-A637-FC8543E87815}" presName="compNode" presStyleCnt="0"/>
      <dgm:spPr/>
    </dgm:pt>
    <dgm:pt modelId="{1D7FFA1B-CBCF-4368-B25E-A0FD88E70D42}" type="pres">
      <dgm:prSet presAssocID="{965FE768-CD8E-4815-A637-FC8543E87815}" presName="bgRect" presStyleLbl="bgShp" presStyleIdx="3" presStyleCnt="4"/>
      <dgm:spPr/>
    </dgm:pt>
    <dgm:pt modelId="{D303FBF9-57EA-426F-8F94-476A92663BBC}" type="pres">
      <dgm:prSet presAssocID="{965FE768-CD8E-4815-A637-FC8543E878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6D4CA773-F076-4C84-8195-F9F9349E6B41}" type="pres">
      <dgm:prSet presAssocID="{965FE768-CD8E-4815-A637-FC8543E87815}" presName="spaceRect" presStyleCnt="0"/>
      <dgm:spPr/>
    </dgm:pt>
    <dgm:pt modelId="{13128284-6801-4D76-9ACD-7B4765E7799A}" type="pres">
      <dgm:prSet presAssocID="{965FE768-CD8E-4815-A637-FC8543E87815}" presName="parTx" presStyleLbl="revTx" presStyleIdx="3" presStyleCnt="4">
        <dgm:presLayoutVars>
          <dgm:chMax val="0"/>
          <dgm:chPref val="0"/>
        </dgm:presLayoutVars>
      </dgm:prSet>
      <dgm:spPr/>
    </dgm:pt>
  </dgm:ptLst>
  <dgm:cxnLst>
    <dgm:cxn modelId="{DE2E7A05-6D7E-4A28-A09D-2891D4AC0720}" type="presOf" srcId="{EAE78C00-C546-4DCE-B33C-F2679149C1CE}" destId="{91EA4C81-5B8B-4B83-A39B-D21536581976}" srcOrd="0" destOrd="0" presId="urn:microsoft.com/office/officeart/2018/2/layout/IconVerticalSolidList"/>
    <dgm:cxn modelId="{1108810D-FB80-40A1-9C5E-4A2556F0E5DC}" type="presOf" srcId="{09C751D5-C60B-4FE1-81DD-664AB86214D3}" destId="{AFFCC1CD-C848-46EC-84C3-054FBA880B1C}" srcOrd="0" destOrd="0" presId="urn:microsoft.com/office/officeart/2018/2/layout/IconVerticalSolidList"/>
    <dgm:cxn modelId="{37B9736B-9DF6-46FD-B287-326C5E0C63AC}" type="presOf" srcId="{965FE768-CD8E-4815-A637-FC8543E87815}" destId="{13128284-6801-4D76-9ACD-7B4765E7799A}" srcOrd="0" destOrd="0" presId="urn:microsoft.com/office/officeart/2018/2/layout/IconVerticalSolidList"/>
    <dgm:cxn modelId="{0E688179-D55A-42D9-828A-CE7A192FA7F8}" srcId="{EAE78C00-C546-4DCE-B33C-F2679149C1CE}" destId="{8E4C61AF-5023-40C2-98BC-3680CC4F36CC}" srcOrd="2" destOrd="0" parTransId="{317F39A5-4530-4484-A6A2-D3FCF1816771}" sibTransId="{EEEA850E-D2A2-4D81-BB79-F901AEFA0DFA}"/>
    <dgm:cxn modelId="{4311337B-9C18-4654-A0D3-2FEBF7280B4F}" type="presOf" srcId="{FD1829C5-2BA0-42B6-8FC6-25BD0192A10B}" destId="{0813F955-C6E6-4693-9E23-6E47E7624381}" srcOrd="0" destOrd="0" presId="urn:microsoft.com/office/officeart/2018/2/layout/IconVerticalSolidList"/>
    <dgm:cxn modelId="{2D7FC891-DEFB-4E28-9EA1-7977B700E016}" srcId="{EAE78C00-C546-4DCE-B33C-F2679149C1CE}" destId="{09C751D5-C60B-4FE1-81DD-664AB86214D3}" srcOrd="1" destOrd="0" parTransId="{9C3D1B7E-B5E9-4BA7-B6AC-FF886FE2EFE7}" sibTransId="{4301D226-3CF8-47B5-92AA-05E3F0902D97}"/>
    <dgm:cxn modelId="{E3B19695-62CB-4365-A723-5004D14289E1}" type="presOf" srcId="{8E4C61AF-5023-40C2-98BC-3680CC4F36CC}" destId="{DDD60C69-EF07-4FB7-B87E-D1E74CB0E4D6}" srcOrd="0" destOrd="0" presId="urn:microsoft.com/office/officeart/2018/2/layout/IconVerticalSolidList"/>
    <dgm:cxn modelId="{5377FCAF-ADC8-4C08-A9EC-45115924F88F}" srcId="{EAE78C00-C546-4DCE-B33C-F2679149C1CE}" destId="{965FE768-CD8E-4815-A637-FC8543E87815}" srcOrd="3" destOrd="0" parTransId="{5F9C8988-8A06-44CB-AFA5-EDA12E8133AB}" sibTransId="{CE89DC3E-601D-42F5-B130-6CD575C894DF}"/>
    <dgm:cxn modelId="{4FEA0ECA-D8D7-471D-9011-B630FF8AA2B6}" srcId="{EAE78C00-C546-4DCE-B33C-F2679149C1CE}" destId="{FD1829C5-2BA0-42B6-8FC6-25BD0192A10B}" srcOrd="0" destOrd="0" parTransId="{97BD506F-3E0A-4EFF-925C-3C197B1B23D0}" sibTransId="{5B74F0FD-4256-4653-9E32-E0B92F617C46}"/>
    <dgm:cxn modelId="{2ECB41BD-0043-4C56-8AE7-D81CC23A93A1}" type="presParOf" srcId="{91EA4C81-5B8B-4B83-A39B-D21536581976}" destId="{E60AF5EB-9D66-4596-8D18-77D9EF4FDD57}" srcOrd="0" destOrd="0" presId="urn:microsoft.com/office/officeart/2018/2/layout/IconVerticalSolidList"/>
    <dgm:cxn modelId="{B028182C-A47A-4F0B-AC61-38E6796BD228}" type="presParOf" srcId="{E60AF5EB-9D66-4596-8D18-77D9EF4FDD57}" destId="{7BD5580F-6E46-4541-B813-E68D5AD4E097}" srcOrd="0" destOrd="0" presId="urn:microsoft.com/office/officeart/2018/2/layout/IconVerticalSolidList"/>
    <dgm:cxn modelId="{64E4B34E-6B74-4E7D-B73E-6FE80C88D92B}" type="presParOf" srcId="{E60AF5EB-9D66-4596-8D18-77D9EF4FDD57}" destId="{EBB6F0E3-C85A-4AE7-92AD-E3E3D29199E0}" srcOrd="1" destOrd="0" presId="urn:microsoft.com/office/officeart/2018/2/layout/IconVerticalSolidList"/>
    <dgm:cxn modelId="{2BE2A084-3DCA-445B-920B-B6EAFD8FEDD4}" type="presParOf" srcId="{E60AF5EB-9D66-4596-8D18-77D9EF4FDD57}" destId="{09546989-D05F-45DB-BFC8-1C2A689E74FA}" srcOrd="2" destOrd="0" presId="urn:microsoft.com/office/officeart/2018/2/layout/IconVerticalSolidList"/>
    <dgm:cxn modelId="{B3129174-0E69-400C-BF85-2A4CA6A714D4}" type="presParOf" srcId="{E60AF5EB-9D66-4596-8D18-77D9EF4FDD57}" destId="{0813F955-C6E6-4693-9E23-6E47E7624381}" srcOrd="3" destOrd="0" presId="urn:microsoft.com/office/officeart/2018/2/layout/IconVerticalSolidList"/>
    <dgm:cxn modelId="{0A84EB33-41D6-43FE-B065-A60F252D7EAE}" type="presParOf" srcId="{91EA4C81-5B8B-4B83-A39B-D21536581976}" destId="{7CC224C1-FC32-4442-94A9-9AD0C920578D}" srcOrd="1" destOrd="0" presId="urn:microsoft.com/office/officeart/2018/2/layout/IconVerticalSolidList"/>
    <dgm:cxn modelId="{EE98958B-1968-4C03-9216-A4E9079179BB}" type="presParOf" srcId="{91EA4C81-5B8B-4B83-A39B-D21536581976}" destId="{3EDC2D5A-478F-40B9-A642-10F06984F1CB}" srcOrd="2" destOrd="0" presId="urn:microsoft.com/office/officeart/2018/2/layout/IconVerticalSolidList"/>
    <dgm:cxn modelId="{9F6CFECB-866B-484A-807E-326F394FF242}" type="presParOf" srcId="{3EDC2D5A-478F-40B9-A642-10F06984F1CB}" destId="{E0F1FDF1-5147-4E5D-B8E7-C7AE38257D4D}" srcOrd="0" destOrd="0" presId="urn:microsoft.com/office/officeart/2018/2/layout/IconVerticalSolidList"/>
    <dgm:cxn modelId="{9EA572BD-3AF8-4683-85FC-9A45BF5E70C8}" type="presParOf" srcId="{3EDC2D5A-478F-40B9-A642-10F06984F1CB}" destId="{D6BFD0AB-0FD3-4A07-83B6-35450208C2E3}" srcOrd="1" destOrd="0" presId="urn:microsoft.com/office/officeart/2018/2/layout/IconVerticalSolidList"/>
    <dgm:cxn modelId="{C210E9BA-7999-40A2-9043-ED1E1DFD0D9E}" type="presParOf" srcId="{3EDC2D5A-478F-40B9-A642-10F06984F1CB}" destId="{95132838-6F98-415A-8C81-FCB7222E64CB}" srcOrd="2" destOrd="0" presId="urn:microsoft.com/office/officeart/2018/2/layout/IconVerticalSolidList"/>
    <dgm:cxn modelId="{6F3E34C2-6D68-4D32-92C4-4527194CD8C5}" type="presParOf" srcId="{3EDC2D5A-478F-40B9-A642-10F06984F1CB}" destId="{AFFCC1CD-C848-46EC-84C3-054FBA880B1C}" srcOrd="3" destOrd="0" presId="urn:microsoft.com/office/officeart/2018/2/layout/IconVerticalSolidList"/>
    <dgm:cxn modelId="{F742A772-4E88-46B1-B1D3-823AE476F64B}" type="presParOf" srcId="{91EA4C81-5B8B-4B83-A39B-D21536581976}" destId="{CC9B8A88-820E-42E2-BEE3-8A22E9761079}" srcOrd="3" destOrd="0" presId="urn:microsoft.com/office/officeart/2018/2/layout/IconVerticalSolidList"/>
    <dgm:cxn modelId="{EEAF0A90-43B3-4CE3-B50C-BE4AD9F19002}" type="presParOf" srcId="{91EA4C81-5B8B-4B83-A39B-D21536581976}" destId="{FB6C7CA1-4169-40F5-8AAA-312B4491829A}" srcOrd="4" destOrd="0" presId="urn:microsoft.com/office/officeart/2018/2/layout/IconVerticalSolidList"/>
    <dgm:cxn modelId="{840A5BE0-5EB2-4751-A75F-4CDB371EE2B4}" type="presParOf" srcId="{FB6C7CA1-4169-40F5-8AAA-312B4491829A}" destId="{8F610758-9D9C-4868-8C11-1A5D050933FE}" srcOrd="0" destOrd="0" presId="urn:microsoft.com/office/officeart/2018/2/layout/IconVerticalSolidList"/>
    <dgm:cxn modelId="{D11CC760-064B-46ED-83A1-E369441A4804}" type="presParOf" srcId="{FB6C7CA1-4169-40F5-8AAA-312B4491829A}" destId="{09CCA038-666D-471B-AB27-5B6D1AD92251}" srcOrd="1" destOrd="0" presId="urn:microsoft.com/office/officeart/2018/2/layout/IconVerticalSolidList"/>
    <dgm:cxn modelId="{41AD1D19-BDF9-4D7F-AB4E-AD49661C11CA}" type="presParOf" srcId="{FB6C7CA1-4169-40F5-8AAA-312B4491829A}" destId="{10DE3CBE-326A-49F9-8AB6-432375C7B872}" srcOrd="2" destOrd="0" presId="urn:microsoft.com/office/officeart/2018/2/layout/IconVerticalSolidList"/>
    <dgm:cxn modelId="{28AF212A-30B9-4A60-B61C-878773E21393}" type="presParOf" srcId="{FB6C7CA1-4169-40F5-8AAA-312B4491829A}" destId="{DDD60C69-EF07-4FB7-B87E-D1E74CB0E4D6}" srcOrd="3" destOrd="0" presId="urn:microsoft.com/office/officeart/2018/2/layout/IconVerticalSolidList"/>
    <dgm:cxn modelId="{7E7B8149-3697-45CD-9D2D-97A4B587B741}" type="presParOf" srcId="{91EA4C81-5B8B-4B83-A39B-D21536581976}" destId="{FBCAA2A4-77DB-4C17-9280-8B9331A458C6}" srcOrd="5" destOrd="0" presId="urn:microsoft.com/office/officeart/2018/2/layout/IconVerticalSolidList"/>
    <dgm:cxn modelId="{E73EC877-DC25-470F-AB3A-3917095C4860}" type="presParOf" srcId="{91EA4C81-5B8B-4B83-A39B-D21536581976}" destId="{35081C1E-1AC1-4C85-9C1C-C4E1CBBA78A4}" srcOrd="6" destOrd="0" presId="urn:microsoft.com/office/officeart/2018/2/layout/IconVerticalSolidList"/>
    <dgm:cxn modelId="{C4AD4C9B-1725-40AB-AABA-92CDF3E9B409}" type="presParOf" srcId="{35081C1E-1AC1-4C85-9C1C-C4E1CBBA78A4}" destId="{1D7FFA1B-CBCF-4368-B25E-A0FD88E70D42}" srcOrd="0" destOrd="0" presId="urn:microsoft.com/office/officeart/2018/2/layout/IconVerticalSolidList"/>
    <dgm:cxn modelId="{A1B2A693-ABEE-42C0-B768-0BB7C8A65054}" type="presParOf" srcId="{35081C1E-1AC1-4C85-9C1C-C4E1CBBA78A4}" destId="{D303FBF9-57EA-426F-8F94-476A92663BBC}" srcOrd="1" destOrd="0" presId="urn:microsoft.com/office/officeart/2018/2/layout/IconVerticalSolidList"/>
    <dgm:cxn modelId="{2BF1E928-DD64-4867-B2B9-4152C30B21F3}" type="presParOf" srcId="{35081C1E-1AC1-4C85-9C1C-C4E1CBBA78A4}" destId="{6D4CA773-F076-4C84-8195-F9F9349E6B41}" srcOrd="2" destOrd="0" presId="urn:microsoft.com/office/officeart/2018/2/layout/IconVerticalSolidList"/>
    <dgm:cxn modelId="{72BD5DFC-9F54-4596-A489-8FE023F39829}" type="presParOf" srcId="{35081C1E-1AC1-4C85-9C1C-C4E1CBBA78A4}" destId="{13128284-6801-4D76-9ACD-7B4765E7799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DC045-2265-9344-B7CC-CC83D28A88B4}">
      <dsp:nvSpPr>
        <dsp:cNvPr id="0" name=""/>
        <dsp:cNvSpPr/>
      </dsp:nvSpPr>
      <dsp:spPr>
        <a:xfrm>
          <a:off x="0" y="39149"/>
          <a:ext cx="6582555" cy="9534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Writing at work focuses on problem solving</a:t>
          </a:r>
        </a:p>
      </dsp:txBody>
      <dsp:txXfrm>
        <a:off x="46541" y="85690"/>
        <a:ext cx="6489473" cy="860321"/>
      </dsp:txXfrm>
    </dsp:sp>
    <dsp:sp modelId="{3948FBDB-D108-7348-8198-4EE3CD8430DC}">
      <dsp:nvSpPr>
        <dsp:cNvPr id="0" name=""/>
        <dsp:cNvSpPr/>
      </dsp:nvSpPr>
      <dsp:spPr>
        <a:xfrm>
          <a:off x="0" y="1061673"/>
          <a:ext cx="6582555" cy="953403"/>
        </a:xfrm>
        <a:prstGeom prst="roundRect">
          <a:avLst/>
        </a:prstGeom>
        <a:solidFill>
          <a:schemeClr val="accent2">
            <a:hueOff val="379785"/>
            <a:satOff val="5001"/>
            <a:lumOff val="46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Work-related writing targets multiple audiences with different perspectives</a:t>
          </a:r>
        </a:p>
      </dsp:txBody>
      <dsp:txXfrm>
        <a:off x="46541" y="1108214"/>
        <a:ext cx="6489473" cy="860321"/>
      </dsp:txXfrm>
    </dsp:sp>
    <dsp:sp modelId="{86648876-2C4B-244C-884F-09923BD9643D}">
      <dsp:nvSpPr>
        <dsp:cNvPr id="0" name=""/>
        <dsp:cNvSpPr/>
      </dsp:nvSpPr>
      <dsp:spPr>
        <a:xfrm>
          <a:off x="0" y="2084197"/>
          <a:ext cx="6582555" cy="953403"/>
        </a:xfrm>
        <a:prstGeom prst="roundRect">
          <a:avLst/>
        </a:prstGeom>
        <a:solidFill>
          <a:schemeClr val="accent2">
            <a:hueOff val="759570"/>
            <a:satOff val="10001"/>
            <a:lumOff val="9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Writing at work may be read by unknown readers</a:t>
          </a:r>
        </a:p>
      </dsp:txBody>
      <dsp:txXfrm>
        <a:off x="46541" y="2130738"/>
        <a:ext cx="6489473" cy="860321"/>
      </dsp:txXfrm>
    </dsp:sp>
    <dsp:sp modelId="{686CE50B-3974-9445-8FA2-2868EAD48626}">
      <dsp:nvSpPr>
        <dsp:cNvPr id="0" name=""/>
        <dsp:cNvSpPr/>
      </dsp:nvSpPr>
      <dsp:spPr>
        <a:xfrm>
          <a:off x="0" y="3106720"/>
          <a:ext cx="6582555" cy="953403"/>
        </a:xfrm>
        <a:prstGeom prst="roundRect">
          <a:avLst/>
        </a:prstGeom>
        <a:solidFill>
          <a:schemeClr val="accent2">
            <a:hueOff val="1139354"/>
            <a:satOff val="15002"/>
            <a:lumOff val="139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Writing produced at work can be used in legal issues</a:t>
          </a:r>
        </a:p>
      </dsp:txBody>
      <dsp:txXfrm>
        <a:off x="46541" y="3153261"/>
        <a:ext cx="6489473" cy="860321"/>
      </dsp:txXfrm>
    </dsp:sp>
    <dsp:sp modelId="{EC253D37-B5AA-3643-B458-F96DFA4602A1}">
      <dsp:nvSpPr>
        <dsp:cNvPr id="0" name=""/>
        <dsp:cNvSpPr/>
      </dsp:nvSpPr>
      <dsp:spPr>
        <a:xfrm>
          <a:off x="0" y="4129244"/>
          <a:ext cx="6582555" cy="953403"/>
        </a:xfrm>
        <a:prstGeom prst="roundRect">
          <a:avLst/>
        </a:prstGeom>
        <a:solidFill>
          <a:schemeClr val="accent2">
            <a:hueOff val="1519139"/>
            <a:satOff val="20002"/>
            <a:lumOff val="1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format for work documents varies greatly from the format for academic</a:t>
          </a:r>
        </a:p>
      </dsp:txBody>
      <dsp:txXfrm>
        <a:off x="46541" y="4175785"/>
        <a:ext cx="6489473"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E6F52-DA1F-4B61-9FDE-BE932396A6B7}">
      <dsp:nvSpPr>
        <dsp:cNvPr id="0" name=""/>
        <dsp:cNvSpPr/>
      </dsp:nvSpPr>
      <dsp:spPr>
        <a:xfrm>
          <a:off x="0" y="820856"/>
          <a:ext cx="6910387" cy="15154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82438-F9B7-45AF-A08A-BE1E6A6611F0}">
      <dsp:nvSpPr>
        <dsp:cNvPr id="0" name=""/>
        <dsp:cNvSpPr/>
      </dsp:nvSpPr>
      <dsp:spPr>
        <a:xfrm>
          <a:off x="458416" y="1161827"/>
          <a:ext cx="833485" cy="8334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9024B6-123D-47EE-825C-7968B714C604}">
      <dsp:nvSpPr>
        <dsp:cNvPr id="0" name=""/>
        <dsp:cNvSpPr/>
      </dsp:nvSpPr>
      <dsp:spPr>
        <a:xfrm>
          <a:off x="1750318" y="820856"/>
          <a:ext cx="5160068" cy="151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83" tIns="160383" rIns="160383" bIns="160383" numCol="1" spcCol="1270" anchor="ctr" anchorCtr="0">
          <a:noAutofit/>
        </a:bodyPr>
        <a:lstStyle/>
        <a:p>
          <a:pPr marL="0" lvl="0" indent="0" algn="l" defTabSz="933450">
            <a:lnSpc>
              <a:spcPct val="90000"/>
            </a:lnSpc>
            <a:spcBef>
              <a:spcPct val="0"/>
            </a:spcBef>
            <a:spcAft>
              <a:spcPct val="35000"/>
            </a:spcAft>
            <a:buNone/>
          </a:pPr>
          <a:r>
            <a:rPr lang="en-US" sz="2100" kern="1200"/>
            <a:t>Unlike academic writing where you write to persuade your professor how much you know, at work you write to help you perform your job</a:t>
          </a:r>
        </a:p>
      </dsp:txBody>
      <dsp:txXfrm>
        <a:off x="1750318" y="820856"/>
        <a:ext cx="5160068" cy="1515427"/>
      </dsp:txXfrm>
    </dsp:sp>
    <dsp:sp modelId="{DA587607-9731-46A6-BC70-89BC2951BEC2}">
      <dsp:nvSpPr>
        <dsp:cNvPr id="0" name=""/>
        <dsp:cNvSpPr/>
      </dsp:nvSpPr>
      <dsp:spPr>
        <a:xfrm>
          <a:off x="0" y="2715140"/>
          <a:ext cx="6910387" cy="15154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6AE99-A306-450B-976F-3A0324CC2CFE}">
      <dsp:nvSpPr>
        <dsp:cNvPr id="0" name=""/>
        <dsp:cNvSpPr/>
      </dsp:nvSpPr>
      <dsp:spPr>
        <a:xfrm>
          <a:off x="458416" y="3056112"/>
          <a:ext cx="833485" cy="8334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BD0F80-2240-4D33-93D4-AD61F3B42192}">
      <dsp:nvSpPr>
        <dsp:cNvPr id="0" name=""/>
        <dsp:cNvSpPr/>
      </dsp:nvSpPr>
      <dsp:spPr>
        <a:xfrm>
          <a:off x="1750318" y="2715140"/>
          <a:ext cx="5160068" cy="151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83" tIns="160383" rIns="160383" bIns="160383" numCol="1" spcCol="1270" anchor="ctr" anchorCtr="0">
          <a:noAutofit/>
        </a:bodyPr>
        <a:lstStyle/>
        <a:p>
          <a:pPr marL="0" lvl="0" indent="0" algn="l" defTabSz="933450">
            <a:lnSpc>
              <a:spcPct val="90000"/>
            </a:lnSpc>
            <a:spcBef>
              <a:spcPct val="0"/>
            </a:spcBef>
            <a:spcAft>
              <a:spcPct val="35000"/>
            </a:spcAft>
            <a:buNone/>
          </a:pPr>
          <a:r>
            <a:rPr lang="en-US" sz="2100" kern="1200"/>
            <a:t>Primarily, you are trying to achieve a specific goal and to complete a job task</a:t>
          </a:r>
        </a:p>
      </dsp:txBody>
      <dsp:txXfrm>
        <a:off x="1750318" y="2715140"/>
        <a:ext cx="5160068" cy="1515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FF4BB-A29E-4AF1-A4E3-8B9B06B7DE77}">
      <dsp:nvSpPr>
        <dsp:cNvPr id="0" name=""/>
        <dsp:cNvSpPr/>
      </dsp:nvSpPr>
      <dsp:spPr>
        <a:xfrm>
          <a:off x="0" y="2096"/>
          <a:ext cx="6910387" cy="10625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A092B-5103-498B-83C5-2296FB5211AF}">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038028-87EA-4D8D-B982-9165D7833689}">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90000"/>
            </a:lnSpc>
            <a:spcBef>
              <a:spcPct val="0"/>
            </a:spcBef>
            <a:spcAft>
              <a:spcPct val="35000"/>
            </a:spcAft>
            <a:buNone/>
          </a:pPr>
          <a:r>
            <a:rPr lang="en-US" sz="1800" kern="1200"/>
            <a:t>In college our primarily and, typically, only audience is our professor</a:t>
          </a:r>
        </a:p>
      </dsp:txBody>
      <dsp:txXfrm>
        <a:off x="1227274" y="2096"/>
        <a:ext cx="5683112" cy="1062575"/>
      </dsp:txXfrm>
    </dsp:sp>
    <dsp:sp modelId="{68CB48B6-FDD0-4EF9-8766-4E91035C653B}">
      <dsp:nvSpPr>
        <dsp:cNvPr id="0" name=""/>
        <dsp:cNvSpPr/>
      </dsp:nvSpPr>
      <dsp:spPr>
        <a:xfrm>
          <a:off x="0" y="1330315"/>
          <a:ext cx="6910387" cy="10625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F949C-B84D-43A2-83A0-FE432E7BF35C}">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E3016D-F2B2-432A-A84C-1EDAF21A548F}">
      <dsp:nvSpPr>
        <dsp:cNvPr id="0" name=""/>
        <dsp:cNvSpPr/>
      </dsp:nvSpPr>
      <dsp:spPr>
        <a:xfrm>
          <a:off x="1227274" y="1330315"/>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90000"/>
            </a:lnSpc>
            <a:spcBef>
              <a:spcPct val="0"/>
            </a:spcBef>
            <a:spcAft>
              <a:spcPct val="35000"/>
            </a:spcAft>
            <a:buNone/>
          </a:pPr>
          <a:r>
            <a:rPr lang="en-US" sz="1800" kern="1200"/>
            <a:t>Professors approach student writing similarly. They want to read what you’ve written and they’re trying to determine if you’ve mastered the course content</a:t>
          </a:r>
        </a:p>
      </dsp:txBody>
      <dsp:txXfrm>
        <a:off x="1227274" y="1330315"/>
        <a:ext cx="5683112" cy="1062575"/>
      </dsp:txXfrm>
    </dsp:sp>
    <dsp:sp modelId="{0E95DAE2-2243-4567-8CAE-F7AF17428A52}">
      <dsp:nvSpPr>
        <dsp:cNvPr id="0" name=""/>
        <dsp:cNvSpPr/>
      </dsp:nvSpPr>
      <dsp:spPr>
        <a:xfrm>
          <a:off x="0" y="2658534"/>
          <a:ext cx="6910387" cy="10625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3D381-00A6-4017-A71D-04528033D1DE}">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4C4E1F-BC07-41A7-B170-2BB3886C86E1}">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90000"/>
            </a:lnSpc>
            <a:spcBef>
              <a:spcPct val="0"/>
            </a:spcBef>
            <a:spcAft>
              <a:spcPct val="35000"/>
            </a:spcAft>
            <a:buNone/>
          </a:pPr>
          <a:r>
            <a:rPr lang="en-US" sz="1800" kern="1200"/>
            <a:t>The professor is also an expert or authority on the subject matter</a:t>
          </a:r>
        </a:p>
      </dsp:txBody>
      <dsp:txXfrm>
        <a:off x="1227274" y="2658534"/>
        <a:ext cx="5683112" cy="1062575"/>
      </dsp:txXfrm>
    </dsp:sp>
    <dsp:sp modelId="{725DE0AB-D22B-414E-BE72-C5C6521C2043}">
      <dsp:nvSpPr>
        <dsp:cNvPr id="0" name=""/>
        <dsp:cNvSpPr/>
      </dsp:nvSpPr>
      <dsp:spPr>
        <a:xfrm>
          <a:off x="0" y="3986753"/>
          <a:ext cx="6910387" cy="10625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9DFFCF-044B-46FC-8B6F-537FA4CD1F64}">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4DC9A-0DB7-454B-B75F-6E1CCEFA9853}">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90000"/>
            </a:lnSpc>
            <a:spcBef>
              <a:spcPct val="0"/>
            </a:spcBef>
            <a:spcAft>
              <a:spcPct val="35000"/>
            </a:spcAft>
            <a:buNone/>
          </a:pPr>
          <a:r>
            <a:rPr lang="en-US" sz="1800" kern="1200"/>
            <a:t>But, as an employee you may write to many readers with varied backgrounds: some highly educated experts and some less knowledgeable than you are</a:t>
          </a:r>
        </a:p>
      </dsp:txBody>
      <dsp:txXfrm>
        <a:off x="1227274" y="3986753"/>
        <a:ext cx="5683112" cy="1062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EBF8E-5EA0-4574-9AC8-4031D9189541}">
      <dsp:nvSpPr>
        <dsp:cNvPr id="0" name=""/>
        <dsp:cNvSpPr/>
      </dsp:nvSpPr>
      <dsp:spPr>
        <a:xfrm>
          <a:off x="0" y="2096"/>
          <a:ext cx="6910387" cy="10625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69684-78ED-4C1B-9C7B-91CE7890D7A8}">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432168-FF78-4754-B820-B0ADA97FF61B}">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666750">
            <a:lnSpc>
              <a:spcPct val="90000"/>
            </a:lnSpc>
            <a:spcBef>
              <a:spcPct val="0"/>
            </a:spcBef>
            <a:spcAft>
              <a:spcPct val="35000"/>
            </a:spcAft>
            <a:buNone/>
          </a:pPr>
          <a:r>
            <a:rPr lang="en-US" sz="1500" kern="1200"/>
            <a:t>At school, professors rarely share students’ writing with others, and students rarely target multiple audiences</a:t>
          </a:r>
        </a:p>
      </dsp:txBody>
      <dsp:txXfrm>
        <a:off x="1227274" y="2096"/>
        <a:ext cx="5683112" cy="1062575"/>
      </dsp:txXfrm>
    </dsp:sp>
    <dsp:sp modelId="{73DD6CF6-4503-4347-89F0-D0AD16AA8717}">
      <dsp:nvSpPr>
        <dsp:cNvPr id="0" name=""/>
        <dsp:cNvSpPr/>
      </dsp:nvSpPr>
      <dsp:spPr>
        <a:xfrm>
          <a:off x="0" y="1330315"/>
          <a:ext cx="6910387" cy="10625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F8729-1D9C-4065-8AC9-5FDB85CC9E72}">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0B2A7B-5843-44C9-816B-D36CAC93F7E0}">
      <dsp:nvSpPr>
        <dsp:cNvPr id="0" name=""/>
        <dsp:cNvSpPr/>
      </dsp:nvSpPr>
      <dsp:spPr>
        <a:xfrm>
          <a:off x="1227274" y="1330315"/>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666750">
            <a:lnSpc>
              <a:spcPct val="90000"/>
            </a:lnSpc>
            <a:spcBef>
              <a:spcPct val="0"/>
            </a:spcBef>
            <a:spcAft>
              <a:spcPct val="35000"/>
            </a:spcAft>
            <a:buNone/>
          </a:pPr>
          <a:r>
            <a:rPr lang="en-US" sz="1500" kern="1200"/>
            <a:t>But, on the job, you not only target a primary reader but also secondary and tertiary readers who may or may not be known to you</a:t>
          </a:r>
        </a:p>
      </dsp:txBody>
      <dsp:txXfrm>
        <a:off x="1227274" y="1330315"/>
        <a:ext cx="5683112" cy="1062575"/>
      </dsp:txXfrm>
    </dsp:sp>
    <dsp:sp modelId="{DB4F0625-A23D-4944-89C8-CA5C70139630}">
      <dsp:nvSpPr>
        <dsp:cNvPr id="0" name=""/>
        <dsp:cNvSpPr/>
      </dsp:nvSpPr>
      <dsp:spPr>
        <a:xfrm>
          <a:off x="0" y="2658534"/>
          <a:ext cx="6910387" cy="10625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9327AF-47A7-4DDC-B382-7E63FC28CC42}">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1D02A9-0661-4E90-BBE1-96C2909BBF06}">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666750">
            <a:lnSpc>
              <a:spcPct val="90000"/>
            </a:lnSpc>
            <a:spcBef>
              <a:spcPct val="0"/>
            </a:spcBef>
            <a:spcAft>
              <a:spcPct val="35000"/>
            </a:spcAft>
            <a:buNone/>
          </a:pPr>
          <a:r>
            <a:rPr lang="en-US" sz="1500" kern="1200"/>
            <a:t>For example, your boss (the primary reader) may decide to give your report to her boss (secondary reader) who decides to pass it along to one of her employees (tertiary reader)</a:t>
          </a:r>
        </a:p>
      </dsp:txBody>
      <dsp:txXfrm>
        <a:off x="1227274" y="2658534"/>
        <a:ext cx="5683112" cy="1062575"/>
      </dsp:txXfrm>
    </dsp:sp>
    <dsp:sp modelId="{C09CE434-B972-4FB8-AD4B-837757D43A4C}">
      <dsp:nvSpPr>
        <dsp:cNvPr id="0" name=""/>
        <dsp:cNvSpPr/>
      </dsp:nvSpPr>
      <dsp:spPr>
        <a:xfrm>
          <a:off x="0" y="3986753"/>
          <a:ext cx="6910387" cy="10625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B1729-CFB4-4BA2-A523-A567814BADE7}">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7F60ED-1708-4BC4-9102-B83D8897C140}">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666750">
            <a:lnSpc>
              <a:spcPct val="90000"/>
            </a:lnSpc>
            <a:spcBef>
              <a:spcPct val="0"/>
            </a:spcBef>
            <a:spcAft>
              <a:spcPct val="35000"/>
            </a:spcAft>
            <a:buNone/>
          </a:pPr>
          <a:r>
            <a:rPr lang="en-US" sz="1500" kern="1200"/>
            <a:t>You always need to assume that the others will read your documents, that photocopies could be mailed, and that copies of your documents could be filed for further use</a:t>
          </a:r>
        </a:p>
      </dsp:txBody>
      <dsp:txXfrm>
        <a:off x="1227274" y="3986753"/>
        <a:ext cx="5683112" cy="1062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4C68B-2F25-4924-8E29-B3FEE7B4042B}">
      <dsp:nvSpPr>
        <dsp:cNvPr id="0" name=""/>
        <dsp:cNvSpPr/>
      </dsp:nvSpPr>
      <dsp:spPr>
        <a:xfrm>
          <a:off x="0" y="2125"/>
          <a:ext cx="6582555" cy="10773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0BDD7-EFBB-4857-837E-F7EC4747D963}">
      <dsp:nvSpPr>
        <dsp:cNvPr id="0" name=""/>
        <dsp:cNvSpPr/>
      </dsp:nvSpPr>
      <dsp:spPr>
        <a:xfrm>
          <a:off x="325906" y="244535"/>
          <a:ext cx="592558" cy="5925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FC18A1-EE04-4197-A6F6-11A2C26D172A}">
      <dsp:nvSpPr>
        <dsp:cNvPr id="0" name=""/>
        <dsp:cNvSpPr/>
      </dsp:nvSpPr>
      <dsp:spPr>
        <a:xfrm>
          <a:off x="1244371" y="2125"/>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00100">
            <a:lnSpc>
              <a:spcPct val="90000"/>
            </a:lnSpc>
            <a:spcBef>
              <a:spcPct val="0"/>
            </a:spcBef>
            <a:spcAft>
              <a:spcPct val="35000"/>
            </a:spcAft>
            <a:buNone/>
          </a:pPr>
          <a:r>
            <a:rPr lang="en-US" sz="1800" kern="1200"/>
            <a:t>While college papers have a limited life span (typically for 1 class), work documents can be filed and used indefinitely</a:t>
          </a:r>
        </a:p>
      </dsp:txBody>
      <dsp:txXfrm>
        <a:off x="1244371" y="2125"/>
        <a:ext cx="5338183" cy="1077378"/>
      </dsp:txXfrm>
    </dsp:sp>
    <dsp:sp modelId="{3FBC7BE9-C038-4D40-878F-ADAB9522D1D0}">
      <dsp:nvSpPr>
        <dsp:cNvPr id="0" name=""/>
        <dsp:cNvSpPr/>
      </dsp:nvSpPr>
      <dsp:spPr>
        <a:xfrm>
          <a:off x="0" y="1348848"/>
          <a:ext cx="6582555" cy="10773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349FD-5F6C-49C7-B752-8C348F462E42}">
      <dsp:nvSpPr>
        <dsp:cNvPr id="0" name=""/>
        <dsp:cNvSpPr/>
      </dsp:nvSpPr>
      <dsp:spPr>
        <a:xfrm>
          <a:off x="325906" y="1591258"/>
          <a:ext cx="592558" cy="592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B0B316-2F22-4CE7-9BA1-1A90B7C90EA0}">
      <dsp:nvSpPr>
        <dsp:cNvPr id="0" name=""/>
        <dsp:cNvSpPr/>
      </dsp:nvSpPr>
      <dsp:spPr>
        <a:xfrm>
          <a:off x="1244371" y="1348848"/>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00100">
            <a:lnSpc>
              <a:spcPct val="90000"/>
            </a:lnSpc>
            <a:spcBef>
              <a:spcPct val="0"/>
            </a:spcBef>
            <a:spcAft>
              <a:spcPct val="35000"/>
            </a:spcAft>
            <a:buNone/>
          </a:pPr>
          <a:r>
            <a:rPr lang="en-US" sz="1800" kern="1200"/>
            <a:t>Moreover, parts of all of documents can be used out of context in situations unrelated to the original scenario  </a:t>
          </a:r>
        </a:p>
      </dsp:txBody>
      <dsp:txXfrm>
        <a:off x="1244371" y="1348848"/>
        <a:ext cx="5338183" cy="1077378"/>
      </dsp:txXfrm>
    </dsp:sp>
    <dsp:sp modelId="{A803A8E3-FC43-4828-A48E-6CEBD0AA1C65}">
      <dsp:nvSpPr>
        <dsp:cNvPr id="0" name=""/>
        <dsp:cNvSpPr/>
      </dsp:nvSpPr>
      <dsp:spPr>
        <a:xfrm>
          <a:off x="0" y="2695571"/>
          <a:ext cx="6582555" cy="10773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78CAB-43C4-471C-88B8-7FFB928F247F}">
      <dsp:nvSpPr>
        <dsp:cNvPr id="0" name=""/>
        <dsp:cNvSpPr/>
      </dsp:nvSpPr>
      <dsp:spPr>
        <a:xfrm>
          <a:off x="325906" y="2937981"/>
          <a:ext cx="592558" cy="592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B484E-2709-419F-9D77-BF5AC71F379A}">
      <dsp:nvSpPr>
        <dsp:cNvPr id="0" name=""/>
        <dsp:cNvSpPr/>
      </dsp:nvSpPr>
      <dsp:spPr>
        <a:xfrm>
          <a:off x="1244371" y="2695571"/>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00100">
            <a:lnSpc>
              <a:spcPct val="90000"/>
            </a:lnSpc>
            <a:spcBef>
              <a:spcPct val="0"/>
            </a:spcBef>
            <a:spcAft>
              <a:spcPct val="35000"/>
            </a:spcAft>
            <a:buNone/>
          </a:pPr>
          <a:r>
            <a:rPr lang="en-US" sz="1800" kern="1200"/>
            <a:t>Thus, work documents could be used in legal proceedings You should word your documents carefully to prevent them from being misused</a:t>
          </a:r>
        </a:p>
      </dsp:txBody>
      <dsp:txXfrm>
        <a:off x="1244371" y="2695571"/>
        <a:ext cx="5338183" cy="1077378"/>
      </dsp:txXfrm>
    </dsp:sp>
    <dsp:sp modelId="{15F05F44-8C83-420F-A877-7220329A28E2}">
      <dsp:nvSpPr>
        <dsp:cNvPr id="0" name=""/>
        <dsp:cNvSpPr/>
      </dsp:nvSpPr>
      <dsp:spPr>
        <a:xfrm>
          <a:off x="0" y="4042294"/>
          <a:ext cx="6582555" cy="107737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F72A6-8784-404A-9C9F-6B4E91934715}">
      <dsp:nvSpPr>
        <dsp:cNvPr id="0" name=""/>
        <dsp:cNvSpPr/>
      </dsp:nvSpPr>
      <dsp:spPr>
        <a:xfrm>
          <a:off x="325906" y="4284704"/>
          <a:ext cx="592558" cy="5925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5CBA3-86A8-4BD5-9655-AF40514F483B}">
      <dsp:nvSpPr>
        <dsp:cNvPr id="0" name=""/>
        <dsp:cNvSpPr/>
      </dsp:nvSpPr>
      <dsp:spPr>
        <a:xfrm>
          <a:off x="1244371" y="4042294"/>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00100">
            <a:lnSpc>
              <a:spcPct val="90000"/>
            </a:lnSpc>
            <a:spcBef>
              <a:spcPct val="0"/>
            </a:spcBef>
            <a:spcAft>
              <a:spcPct val="35000"/>
            </a:spcAft>
            <a:buNone/>
          </a:pPr>
          <a:r>
            <a:rPr lang="en-US" sz="1800" kern="1200"/>
            <a:t>Ultimately, you are responsible for the document, and others can use parts of all of it to support their claims in litigation</a:t>
          </a:r>
        </a:p>
      </dsp:txBody>
      <dsp:txXfrm>
        <a:off x="1244371" y="4042294"/>
        <a:ext cx="5338183" cy="1077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A77ED-C75E-40FC-A6DE-A8548C5E3E59}">
      <dsp:nvSpPr>
        <dsp:cNvPr id="0" name=""/>
        <dsp:cNvSpPr/>
      </dsp:nvSpPr>
      <dsp:spPr>
        <a:xfrm>
          <a:off x="0" y="616"/>
          <a:ext cx="6910387" cy="14429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0AD1A-D016-49A0-91DE-8E053619F19A}">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56D70F-B95F-47DC-8690-DE8A55E6DE4B}">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889000">
            <a:lnSpc>
              <a:spcPct val="90000"/>
            </a:lnSpc>
            <a:spcBef>
              <a:spcPct val="0"/>
            </a:spcBef>
            <a:spcAft>
              <a:spcPct val="35000"/>
            </a:spcAft>
            <a:buNone/>
          </a:pPr>
          <a:r>
            <a:rPr lang="en-US" sz="2000" kern="1200"/>
            <a:t>In school, you primarily write essays, research papers, lab reports, etc</a:t>
          </a:r>
        </a:p>
      </dsp:txBody>
      <dsp:txXfrm>
        <a:off x="1666563" y="616"/>
        <a:ext cx="5243823" cy="1442911"/>
      </dsp:txXfrm>
    </dsp:sp>
    <dsp:sp modelId="{24A44950-B5A6-4459-AB1F-6ADCF235873A}">
      <dsp:nvSpPr>
        <dsp:cNvPr id="0" name=""/>
        <dsp:cNvSpPr/>
      </dsp:nvSpPr>
      <dsp:spPr>
        <a:xfrm>
          <a:off x="0" y="1804256"/>
          <a:ext cx="6910387" cy="14429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6719AD-59A7-4C5D-9B11-9B43F168DDE5}">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C70917-4D46-48ED-8C9F-A566EBDD35DC}">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889000">
            <a:lnSpc>
              <a:spcPct val="90000"/>
            </a:lnSpc>
            <a:spcBef>
              <a:spcPct val="0"/>
            </a:spcBef>
            <a:spcAft>
              <a:spcPct val="35000"/>
            </a:spcAft>
            <a:buNone/>
          </a:pPr>
          <a:r>
            <a:rPr lang="en-US" sz="2000" kern="1200"/>
            <a:t>But you rarely write memos, letters, procedures, policies, or employee evaluations – all common work documents</a:t>
          </a:r>
        </a:p>
      </dsp:txBody>
      <dsp:txXfrm>
        <a:off x="1666563" y="1804256"/>
        <a:ext cx="5243823" cy="1442911"/>
      </dsp:txXfrm>
    </dsp:sp>
    <dsp:sp modelId="{B1E7328B-2E05-49E9-AF77-A09C7878C47F}">
      <dsp:nvSpPr>
        <dsp:cNvPr id="0" name=""/>
        <dsp:cNvSpPr/>
      </dsp:nvSpPr>
      <dsp:spPr>
        <a:xfrm>
          <a:off x="0" y="3607896"/>
          <a:ext cx="6910387" cy="14429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B25E3-52B5-4759-9B5B-565A17BC8DEB}">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B2D0E0-AF89-49A6-9C31-B9D1E4702A4C}">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889000">
            <a:lnSpc>
              <a:spcPct val="90000"/>
            </a:lnSpc>
            <a:spcBef>
              <a:spcPct val="0"/>
            </a:spcBef>
            <a:spcAft>
              <a:spcPct val="35000"/>
            </a:spcAft>
            <a:buNone/>
          </a:pPr>
          <a:r>
            <a:rPr lang="en-US" sz="2000" kern="1200"/>
            <a:t>You need to be very comfortable with different organizational patterns and different formats for your writing</a:t>
          </a:r>
        </a:p>
      </dsp:txBody>
      <dsp:txXfrm>
        <a:off x="1666563" y="3607896"/>
        <a:ext cx="5243823" cy="14429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580F-6E46-4541-B813-E68D5AD4E097}">
      <dsp:nvSpPr>
        <dsp:cNvPr id="0" name=""/>
        <dsp:cNvSpPr/>
      </dsp:nvSpPr>
      <dsp:spPr>
        <a:xfrm>
          <a:off x="0" y="2125"/>
          <a:ext cx="6582555" cy="10773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6F0E3-C85A-4AE7-92AD-E3E3D29199E0}">
      <dsp:nvSpPr>
        <dsp:cNvPr id="0" name=""/>
        <dsp:cNvSpPr/>
      </dsp:nvSpPr>
      <dsp:spPr>
        <a:xfrm>
          <a:off x="325906" y="244535"/>
          <a:ext cx="592558" cy="5925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13F955-C6E6-4693-9E23-6E47E7624381}">
      <dsp:nvSpPr>
        <dsp:cNvPr id="0" name=""/>
        <dsp:cNvSpPr/>
      </dsp:nvSpPr>
      <dsp:spPr>
        <a:xfrm>
          <a:off x="1244371" y="2125"/>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89000">
            <a:lnSpc>
              <a:spcPct val="90000"/>
            </a:lnSpc>
            <a:spcBef>
              <a:spcPct val="0"/>
            </a:spcBef>
            <a:spcAft>
              <a:spcPct val="35000"/>
            </a:spcAft>
            <a:buNone/>
          </a:pPr>
          <a:r>
            <a:rPr lang="en-US" sz="2000" kern="1200"/>
            <a:t>Academic writing is more focused on development of thoughts, and length is encouraged</a:t>
          </a:r>
        </a:p>
      </dsp:txBody>
      <dsp:txXfrm>
        <a:off x="1244371" y="2125"/>
        <a:ext cx="5338183" cy="1077378"/>
      </dsp:txXfrm>
    </dsp:sp>
    <dsp:sp modelId="{E0F1FDF1-5147-4E5D-B8E7-C7AE38257D4D}">
      <dsp:nvSpPr>
        <dsp:cNvPr id="0" name=""/>
        <dsp:cNvSpPr/>
      </dsp:nvSpPr>
      <dsp:spPr>
        <a:xfrm>
          <a:off x="0" y="1348848"/>
          <a:ext cx="6582555" cy="10773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FD0AB-0FD3-4A07-83B6-35450208C2E3}">
      <dsp:nvSpPr>
        <dsp:cNvPr id="0" name=""/>
        <dsp:cNvSpPr/>
      </dsp:nvSpPr>
      <dsp:spPr>
        <a:xfrm>
          <a:off x="325906" y="1591258"/>
          <a:ext cx="592558" cy="592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CC1CD-C848-46EC-84C3-054FBA880B1C}">
      <dsp:nvSpPr>
        <dsp:cNvPr id="0" name=""/>
        <dsp:cNvSpPr/>
      </dsp:nvSpPr>
      <dsp:spPr>
        <a:xfrm>
          <a:off x="1244371" y="1348848"/>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89000">
            <a:lnSpc>
              <a:spcPct val="90000"/>
            </a:lnSpc>
            <a:spcBef>
              <a:spcPct val="0"/>
            </a:spcBef>
            <a:spcAft>
              <a:spcPct val="35000"/>
            </a:spcAft>
            <a:buNone/>
          </a:pPr>
          <a:r>
            <a:rPr lang="en-US" sz="2000" kern="1200"/>
            <a:t>Students get awarded if paper is longer, uses an impressive vocabulary, and/or complex sentence structure	</a:t>
          </a:r>
        </a:p>
      </dsp:txBody>
      <dsp:txXfrm>
        <a:off x="1244371" y="1348848"/>
        <a:ext cx="5338183" cy="1077378"/>
      </dsp:txXfrm>
    </dsp:sp>
    <dsp:sp modelId="{8F610758-9D9C-4868-8C11-1A5D050933FE}">
      <dsp:nvSpPr>
        <dsp:cNvPr id="0" name=""/>
        <dsp:cNvSpPr/>
      </dsp:nvSpPr>
      <dsp:spPr>
        <a:xfrm>
          <a:off x="0" y="2695571"/>
          <a:ext cx="6582555" cy="10773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CA038-666D-471B-AB27-5B6D1AD92251}">
      <dsp:nvSpPr>
        <dsp:cNvPr id="0" name=""/>
        <dsp:cNvSpPr/>
      </dsp:nvSpPr>
      <dsp:spPr>
        <a:xfrm>
          <a:off x="325906" y="2937981"/>
          <a:ext cx="592558" cy="592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D60C69-EF07-4FB7-B87E-D1E74CB0E4D6}">
      <dsp:nvSpPr>
        <dsp:cNvPr id="0" name=""/>
        <dsp:cNvSpPr/>
      </dsp:nvSpPr>
      <dsp:spPr>
        <a:xfrm>
          <a:off x="1244371" y="2695571"/>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89000">
            <a:lnSpc>
              <a:spcPct val="90000"/>
            </a:lnSpc>
            <a:spcBef>
              <a:spcPct val="0"/>
            </a:spcBef>
            <a:spcAft>
              <a:spcPct val="35000"/>
            </a:spcAft>
            <a:buNone/>
          </a:pPr>
          <a:r>
            <a:rPr lang="en-US" sz="2000" kern="1200"/>
            <a:t>Business writing is different: one should write </a:t>
          </a:r>
          <a:r>
            <a:rPr lang="en-US" sz="2000" u="sng" kern="1200"/>
            <a:t>to express, not impress</a:t>
          </a:r>
          <a:r>
            <a:rPr lang="en-US" sz="2000" kern="1200"/>
            <a:t> </a:t>
          </a:r>
        </a:p>
      </dsp:txBody>
      <dsp:txXfrm>
        <a:off x="1244371" y="2695571"/>
        <a:ext cx="5338183" cy="1077378"/>
      </dsp:txXfrm>
    </dsp:sp>
    <dsp:sp modelId="{1D7FFA1B-CBCF-4368-B25E-A0FD88E70D42}">
      <dsp:nvSpPr>
        <dsp:cNvPr id="0" name=""/>
        <dsp:cNvSpPr/>
      </dsp:nvSpPr>
      <dsp:spPr>
        <a:xfrm>
          <a:off x="0" y="4042294"/>
          <a:ext cx="6582555" cy="107737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3FBF9-57EA-426F-8F94-476A92663BBC}">
      <dsp:nvSpPr>
        <dsp:cNvPr id="0" name=""/>
        <dsp:cNvSpPr/>
      </dsp:nvSpPr>
      <dsp:spPr>
        <a:xfrm>
          <a:off x="325906" y="4284704"/>
          <a:ext cx="592558" cy="5925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128284-6801-4D76-9ACD-7B4765E7799A}">
      <dsp:nvSpPr>
        <dsp:cNvPr id="0" name=""/>
        <dsp:cNvSpPr/>
      </dsp:nvSpPr>
      <dsp:spPr>
        <a:xfrm>
          <a:off x="1244371" y="4042294"/>
          <a:ext cx="5338183" cy="10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23" tIns="114023" rIns="114023" bIns="114023" numCol="1" spcCol="1270" anchor="ctr" anchorCtr="0">
          <a:noAutofit/>
        </a:bodyPr>
        <a:lstStyle/>
        <a:p>
          <a:pPr marL="0" lvl="0" indent="0" algn="l" defTabSz="889000">
            <a:lnSpc>
              <a:spcPct val="90000"/>
            </a:lnSpc>
            <a:spcBef>
              <a:spcPct val="0"/>
            </a:spcBef>
            <a:spcAft>
              <a:spcPct val="35000"/>
            </a:spcAft>
            <a:buNone/>
          </a:pPr>
          <a:r>
            <a:rPr lang="en-US" sz="2000" kern="1200"/>
            <a:t>Writing clean, short documents is harder.</a:t>
          </a:r>
        </a:p>
      </dsp:txBody>
      <dsp:txXfrm>
        <a:off x="1244371" y="4042294"/>
        <a:ext cx="5338183" cy="10773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5/25/21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882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5/25/21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93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5/25/21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675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5/25/21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510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5/25/21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821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5/25/21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757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5/25/21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794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5/25/21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394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5/25/21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618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5/25/21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928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5/25/21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205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5/25/21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75235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C8D8CD-CD5E-4842-B866-D09E8A5DBF4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7D4E339-1FDC-4F64-BACC-DA1625A5A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2794" y="0"/>
            <a:ext cx="9339206" cy="6858000"/>
          </a:xfrm>
          <a:prstGeom prst="rect">
            <a:avLst/>
          </a:prstGeom>
          <a:gradFill flip="none" rotWithShape="1">
            <a:gsLst>
              <a:gs pos="58000">
                <a:schemeClr val="tx1">
                  <a:alpha val="35000"/>
                </a:schemeClr>
              </a:gs>
              <a:gs pos="33000">
                <a:schemeClr val="tx1">
                  <a:alpha val="20000"/>
                </a:schemeClr>
              </a:gs>
              <a:gs pos="0">
                <a:schemeClr val="tx1">
                  <a:alpha val="0"/>
                </a:schemeClr>
              </a:gs>
              <a:gs pos="100000">
                <a:schemeClr val="tx1">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428F91-7994-4646-86CD-5DFF8C7922E3}"/>
              </a:ext>
            </a:extLst>
          </p:cNvPr>
          <p:cNvSpPr>
            <a:spLocks noGrp="1"/>
          </p:cNvSpPr>
          <p:nvPr>
            <p:ph type="ctrTitle"/>
          </p:nvPr>
        </p:nvSpPr>
        <p:spPr>
          <a:xfrm>
            <a:off x="4985517" y="3331444"/>
            <a:ext cx="6470692" cy="1229306"/>
          </a:xfrm>
        </p:spPr>
        <p:txBody>
          <a:bodyPr>
            <a:normAutofit fontScale="90000"/>
          </a:bodyPr>
          <a:lstStyle/>
          <a:p>
            <a:r>
              <a:rPr lang="en-US" sz="5400" dirty="0">
                <a:solidFill>
                  <a:schemeClr val="bg1"/>
                </a:solidFill>
              </a:rPr>
              <a:t>Business Writing vs. Academic Writing</a:t>
            </a:r>
          </a:p>
        </p:txBody>
      </p:sp>
      <p:sp>
        <p:nvSpPr>
          <p:cNvPr id="3" name="Subtitle 2">
            <a:extLst>
              <a:ext uri="{FF2B5EF4-FFF2-40B4-BE49-F238E27FC236}">
                <a16:creationId xmlns:a16="http://schemas.microsoft.com/office/drawing/2014/main" id="{4E458B5A-76B3-EB42-B069-ECADD9829BEB}"/>
              </a:ext>
            </a:extLst>
          </p:cNvPr>
          <p:cNvSpPr>
            <a:spLocks noGrp="1"/>
          </p:cNvSpPr>
          <p:nvPr>
            <p:ph type="subTitle" idx="1"/>
          </p:nvPr>
        </p:nvSpPr>
        <p:spPr>
          <a:xfrm>
            <a:off x="4985516" y="4735799"/>
            <a:ext cx="6470693" cy="605256"/>
          </a:xfrm>
        </p:spPr>
        <p:txBody>
          <a:bodyPr>
            <a:normAutofit/>
          </a:bodyPr>
          <a:lstStyle/>
          <a:p>
            <a:r>
              <a:rPr lang="en-US">
                <a:solidFill>
                  <a:schemeClr val="bg1"/>
                </a:solidFill>
              </a:rPr>
              <a:t>Session 1</a:t>
            </a:r>
            <a:endParaRPr lang="en-US" dirty="0">
              <a:solidFill>
                <a:schemeClr val="bg1"/>
              </a:solidFill>
            </a:endParaRPr>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bg1">
                <a:alpha val="9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C989992-9EB4-6546-A374-5EA41DF2BE31}"/>
              </a:ext>
            </a:extLst>
          </p:cNvPr>
          <p:cNvSpPr>
            <a:spLocks noGrp="1" noChangeArrowheads="1"/>
          </p:cNvSpPr>
          <p:nvPr>
            <p:ph type="title"/>
          </p:nvPr>
        </p:nvSpPr>
        <p:spPr/>
        <p:txBody>
          <a:bodyPr>
            <a:normAutofit/>
          </a:bodyPr>
          <a:lstStyle/>
          <a:p>
            <a:pPr>
              <a:defRPr/>
            </a:pPr>
            <a:r>
              <a:rPr lang="en-US" altLang="en-US" sz="3600"/>
              <a:t>Business writing vs. Academic writing</a:t>
            </a:r>
            <a:endParaRPr lang="ru-RU" altLang="en-US" sz="3600"/>
          </a:p>
        </p:txBody>
      </p:sp>
      <p:sp>
        <p:nvSpPr>
          <p:cNvPr id="22530" name="Rectangle 4">
            <a:extLst>
              <a:ext uri="{FF2B5EF4-FFF2-40B4-BE49-F238E27FC236}">
                <a16:creationId xmlns:a16="http://schemas.microsoft.com/office/drawing/2014/main" id="{1FCA0195-E3A0-EF4D-A346-8B14C7B2C7FF}"/>
              </a:ext>
            </a:extLst>
          </p:cNvPr>
          <p:cNvSpPr>
            <a:spLocks noGrp="1" noChangeArrowheads="1"/>
          </p:cNvSpPr>
          <p:nvPr>
            <p:ph sz="half" idx="1"/>
          </p:nvPr>
        </p:nvSpPr>
        <p:spPr/>
        <p:txBody>
          <a:bodyPr>
            <a:normAutofit/>
          </a:bodyPr>
          <a:lstStyle/>
          <a:p>
            <a:pPr eaLnBrk="1" hangingPunct="1"/>
            <a:r>
              <a:rPr lang="en-US" altLang="en-US" sz="2800" u="sng" dirty="0"/>
              <a:t>Business writing</a:t>
            </a:r>
          </a:p>
          <a:p>
            <a:pPr eaLnBrk="1" hangingPunct="1"/>
            <a:r>
              <a:rPr lang="en-US" altLang="en-US" sz="2800" dirty="0"/>
              <a:t>Clear</a:t>
            </a:r>
          </a:p>
          <a:p>
            <a:pPr eaLnBrk="1" hangingPunct="1"/>
            <a:r>
              <a:rPr lang="en-US" altLang="en-US" sz="2800" dirty="0"/>
              <a:t>Concise</a:t>
            </a:r>
          </a:p>
          <a:p>
            <a:pPr eaLnBrk="1" hangingPunct="1"/>
            <a:r>
              <a:rPr lang="en-US" altLang="en-US" sz="2800" b="1" u="sng" dirty="0"/>
              <a:t>Express	</a:t>
            </a:r>
            <a:r>
              <a:rPr lang="en-US" altLang="en-US" sz="2800" dirty="0"/>
              <a:t>	</a:t>
            </a:r>
            <a:endParaRPr lang="ru-RU" altLang="en-US" sz="2800" dirty="0"/>
          </a:p>
        </p:txBody>
      </p:sp>
      <p:sp>
        <p:nvSpPr>
          <p:cNvPr id="22531" name="Rectangle 5">
            <a:extLst>
              <a:ext uri="{FF2B5EF4-FFF2-40B4-BE49-F238E27FC236}">
                <a16:creationId xmlns:a16="http://schemas.microsoft.com/office/drawing/2014/main" id="{17193057-E3DA-2242-BA28-1244EB83F41A}"/>
              </a:ext>
            </a:extLst>
          </p:cNvPr>
          <p:cNvSpPr>
            <a:spLocks noGrp="1" noChangeArrowheads="1"/>
          </p:cNvSpPr>
          <p:nvPr>
            <p:ph sz="half" idx="2"/>
          </p:nvPr>
        </p:nvSpPr>
        <p:spPr/>
        <p:txBody>
          <a:bodyPr>
            <a:normAutofit/>
          </a:bodyPr>
          <a:lstStyle/>
          <a:p>
            <a:pPr eaLnBrk="1" hangingPunct="1"/>
            <a:r>
              <a:rPr lang="en-US" altLang="en-US" sz="2800" u="sng" dirty="0"/>
              <a:t>Academic writing</a:t>
            </a:r>
          </a:p>
          <a:p>
            <a:pPr eaLnBrk="1" hangingPunct="1"/>
            <a:r>
              <a:rPr lang="en-US" altLang="en-US" sz="2800" dirty="0"/>
              <a:t>Development of thought</a:t>
            </a:r>
          </a:p>
          <a:p>
            <a:pPr eaLnBrk="1" hangingPunct="1"/>
            <a:r>
              <a:rPr lang="en-US" altLang="en-US" sz="2800" dirty="0"/>
              <a:t>Length is encouraged</a:t>
            </a:r>
          </a:p>
          <a:p>
            <a:pPr eaLnBrk="1" hangingPunct="1"/>
            <a:r>
              <a:rPr lang="en-US" altLang="en-US" sz="2800" b="1" u="sng" dirty="0"/>
              <a:t>Impress</a:t>
            </a:r>
            <a:r>
              <a:rPr lang="en-US" altLang="en-US" sz="2800" dirty="0"/>
              <a:t> by impressive vocabulary and complex sentence structure</a:t>
            </a:r>
            <a:endParaRPr lang="ru-RU" altLang="en-US" sz="2800" dirty="0"/>
          </a:p>
        </p:txBody>
      </p:sp>
    </p:spTree>
    <p:extLst>
      <p:ext uri="{BB962C8B-B14F-4D97-AF65-F5344CB8AC3E}">
        <p14:creationId xmlns:p14="http://schemas.microsoft.com/office/powerpoint/2010/main" val="377470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962FFCEA-C740-FF46-9E82-8081AA052194}"/>
              </a:ext>
            </a:extLst>
          </p:cNvPr>
          <p:cNvSpPr>
            <a:spLocks noGrp="1" noChangeArrowheads="1"/>
          </p:cNvSpPr>
          <p:nvPr>
            <p:ph type="title"/>
          </p:nvPr>
        </p:nvSpPr>
        <p:spPr>
          <a:xfrm>
            <a:off x="5172074" y="286603"/>
            <a:ext cx="5983605" cy="1450757"/>
          </a:xfrm>
        </p:spPr>
        <p:txBody>
          <a:bodyPr>
            <a:normAutofit/>
          </a:bodyPr>
          <a:lstStyle/>
          <a:p>
            <a:pPr>
              <a:defRPr/>
            </a:pPr>
            <a:r>
              <a:rPr lang="en-US" altLang="en-US" dirty="0"/>
              <a:t>Blaise Pascal stated:</a:t>
            </a:r>
          </a:p>
        </p:txBody>
      </p:sp>
      <p:pic>
        <p:nvPicPr>
          <p:cNvPr id="23556" name="Picture 23555">
            <a:extLst>
              <a:ext uri="{FF2B5EF4-FFF2-40B4-BE49-F238E27FC236}">
                <a16:creationId xmlns:a16="http://schemas.microsoft.com/office/drawing/2014/main" id="{9F578CAE-C79B-45FE-9239-5381A47541EC}"/>
              </a:ext>
            </a:extLst>
          </p:cNvPr>
          <p:cNvPicPr>
            <a:picLocks noChangeAspect="1"/>
          </p:cNvPicPr>
          <p:nvPr/>
        </p:nvPicPr>
        <p:blipFill rotWithShape="1">
          <a:blip r:embed="rId2"/>
          <a:srcRect l="16399" r="29935"/>
          <a:stretch/>
        </p:blipFill>
        <p:spPr>
          <a:xfrm>
            <a:off x="20" y="10"/>
            <a:ext cx="4580077" cy="6400784"/>
          </a:xfrm>
          <a:prstGeom prst="rect">
            <a:avLst/>
          </a:prstGeom>
        </p:spPr>
      </p:pic>
      <p:cxnSp>
        <p:nvCxnSpPr>
          <p:cNvPr id="138" name="Straight Connector 137">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554" name="Rectangle 3">
            <a:extLst>
              <a:ext uri="{FF2B5EF4-FFF2-40B4-BE49-F238E27FC236}">
                <a16:creationId xmlns:a16="http://schemas.microsoft.com/office/drawing/2014/main" id="{72092510-3792-3E40-BF12-2ADEB556E679}"/>
              </a:ext>
            </a:extLst>
          </p:cNvPr>
          <p:cNvSpPr>
            <a:spLocks noGrp="1" noChangeArrowheads="1"/>
          </p:cNvSpPr>
          <p:nvPr>
            <p:ph idx="1"/>
          </p:nvPr>
        </p:nvSpPr>
        <p:spPr>
          <a:xfrm>
            <a:off x="5172074" y="2108201"/>
            <a:ext cx="5983606" cy="3760891"/>
          </a:xfrm>
        </p:spPr>
        <p:txBody>
          <a:bodyPr>
            <a:normAutofit/>
          </a:bodyPr>
          <a:lstStyle/>
          <a:p>
            <a:pPr eaLnBrk="1" hangingPunct="1"/>
            <a:r>
              <a:rPr lang="en-US" altLang="en-US" dirty="0"/>
              <a:t>“I’m sorry this letter is too long. I did not have time to make it shorter.”</a:t>
            </a:r>
            <a:endParaRPr lang="ru-RU" altLang="en-US" dirty="0"/>
          </a:p>
        </p:txBody>
      </p:sp>
      <p:sp>
        <p:nvSpPr>
          <p:cNvPr id="140" name="Rectangle 139">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137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D2EB5D53-D41E-5848-B581-2842F280E22E}"/>
              </a:ext>
            </a:extLst>
          </p:cNvPr>
          <p:cNvSpPr>
            <a:spLocks noGrp="1" noChangeArrowheads="1"/>
          </p:cNvSpPr>
          <p:nvPr>
            <p:ph type="title"/>
          </p:nvPr>
        </p:nvSpPr>
        <p:spPr>
          <a:xfrm>
            <a:off x="643467" y="634946"/>
            <a:ext cx="3689094" cy="5055904"/>
          </a:xfrm>
        </p:spPr>
        <p:txBody>
          <a:bodyPr anchor="ctr">
            <a:normAutofit/>
          </a:bodyPr>
          <a:lstStyle/>
          <a:p>
            <a:pPr algn="r">
              <a:defRPr/>
            </a:pPr>
            <a:r>
              <a:rPr lang="en-US" altLang="en-US" dirty="0"/>
              <a:t>Academic writing vs. Business writing</a:t>
            </a:r>
            <a:endParaRPr lang="ru-RU" altLang="en-US" dirty="0"/>
          </a:p>
        </p:txBody>
      </p:sp>
      <p:cxnSp>
        <p:nvCxnSpPr>
          <p:cNvPr id="75" name="Straight Connector 7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173" name="Rectangle 3">
            <a:extLst>
              <a:ext uri="{FF2B5EF4-FFF2-40B4-BE49-F238E27FC236}">
                <a16:creationId xmlns:a16="http://schemas.microsoft.com/office/drawing/2014/main" id="{4DFDF68D-0B39-4E69-9D05-79E9A4EC3D0C}"/>
              </a:ext>
            </a:extLst>
          </p:cNvPr>
          <p:cNvGraphicFramePr>
            <a:graphicFrameLocks noGrp="1"/>
          </p:cNvGraphicFramePr>
          <p:nvPr>
            <p:ph idx="1"/>
            <p:extLst>
              <p:ext uri="{D42A27DB-BD31-4B8C-83A1-F6EECF244321}">
                <p14:modId xmlns:p14="http://schemas.microsoft.com/office/powerpoint/2010/main" val="3091732882"/>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0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2EFF7F6D-F41A-9845-BDA8-2C1E39B7EAEC}"/>
              </a:ext>
            </a:extLst>
          </p:cNvPr>
          <p:cNvSpPr>
            <a:spLocks noGrp="1" noChangeArrowheads="1"/>
          </p:cNvSpPr>
          <p:nvPr>
            <p:ph type="title"/>
          </p:nvPr>
        </p:nvSpPr>
        <p:spPr>
          <a:xfrm>
            <a:off x="8177212" y="634946"/>
            <a:ext cx="3372529" cy="5055904"/>
          </a:xfrm>
        </p:spPr>
        <p:txBody>
          <a:bodyPr anchor="ctr">
            <a:normAutofit/>
          </a:bodyPr>
          <a:lstStyle/>
          <a:p>
            <a:pPr>
              <a:defRPr/>
            </a:pPr>
            <a:r>
              <a:rPr lang="en-US" altLang="en-US"/>
              <a:t>1. Writing at wok focuses on problem solving	</a:t>
            </a:r>
            <a:endParaRPr lang="ru-RU" altLang="en-US"/>
          </a:p>
        </p:txBody>
      </p:sp>
      <p:cxnSp>
        <p:nvCxnSpPr>
          <p:cNvPr id="75" name="Straight Connector 7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364" name="Rectangle 3">
            <a:extLst>
              <a:ext uri="{FF2B5EF4-FFF2-40B4-BE49-F238E27FC236}">
                <a16:creationId xmlns:a16="http://schemas.microsoft.com/office/drawing/2014/main" id="{F0E9E081-CCC2-4F75-9CCB-F282CDDC6301}"/>
              </a:ext>
            </a:extLst>
          </p:cNvPr>
          <p:cNvGraphicFramePr>
            <a:graphicFrameLocks noGrp="1"/>
          </p:cNvGraphicFramePr>
          <p:nvPr>
            <p:ph idx="1"/>
            <p:extLst>
              <p:ext uri="{D42A27DB-BD31-4B8C-83A1-F6EECF244321}">
                <p14:modId xmlns:p14="http://schemas.microsoft.com/office/powerpoint/2010/main" val="234239890"/>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62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1B6072D6-06E9-BF48-BF38-B65AB5B2D605}"/>
              </a:ext>
            </a:extLst>
          </p:cNvPr>
          <p:cNvSpPr>
            <a:spLocks noGrp="1" noChangeArrowheads="1"/>
          </p:cNvSpPr>
          <p:nvPr>
            <p:ph type="title"/>
          </p:nvPr>
        </p:nvSpPr>
        <p:spPr>
          <a:xfrm>
            <a:off x="8177212" y="634946"/>
            <a:ext cx="3372529" cy="5055904"/>
          </a:xfrm>
        </p:spPr>
        <p:txBody>
          <a:bodyPr anchor="ctr">
            <a:normAutofit/>
          </a:bodyPr>
          <a:lstStyle/>
          <a:p>
            <a:pPr>
              <a:defRPr/>
            </a:pPr>
            <a:r>
              <a:rPr lang="en-US" altLang="en-US" sz="4300"/>
              <a:t>2. Work-related writing targets multiple audiences with different perspectives </a:t>
            </a:r>
            <a:endParaRPr lang="ru-RU" altLang="en-US" sz="4300"/>
          </a:p>
        </p:txBody>
      </p:sp>
      <p:cxnSp>
        <p:nvCxnSpPr>
          <p:cNvPr id="75" name="Straight Connector 7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197" name="Rectangle 3">
            <a:extLst>
              <a:ext uri="{FF2B5EF4-FFF2-40B4-BE49-F238E27FC236}">
                <a16:creationId xmlns:a16="http://schemas.microsoft.com/office/drawing/2014/main" id="{C0CFC82F-2C5F-4DE4-B124-1A8EB3BF1129}"/>
              </a:ext>
            </a:extLst>
          </p:cNvPr>
          <p:cNvGraphicFramePr>
            <a:graphicFrameLocks noGrp="1"/>
          </p:cNvGraphicFramePr>
          <p:nvPr>
            <p:ph idx="1"/>
            <p:extLst>
              <p:ext uri="{D42A27DB-BD31-4B8C-83A1-F6EECF244321}">
                <p14:modId xmlns:p14="http://schemas.microsoft.com/office/powerpoint/2010/main" val="2915078019"/>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26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FCB22E64-86F7-984C-B8FD-1A4F9FFF1DCE}"/>
              </a:ext>
            </a:extLst>
          </p:cNvPr>
          <p:cNvSpPr>
            <a:spLocks noGrp="1" noChangeArrowheads="1"/>
          </p:cNvSpPr>
          <p:nvPr>
            <p:ph type="title"/>
          </p:nvPr>
        </p:nvSpPr>
        <p:spPr>
          <a:xfrm>
            <a:off x="1097280" y="286603"/>
            <a:ext cx="10058400" cy="1450757"/>
          </a:xfrm>
        </p:spPr>
        <p:txBody>
          <a:bodyPr>
            <a:normAutofit/>
          </a:bodyPr>
          <a:lstStyle/>
          <a:p>
            <a:pPr>
              <a:defRPr/>
            </a:pPr>
            <a:r>
              <a:rPr lang="en-US" altLang="en-US"/>
              <a:t>Work-related writing targets multiple audiences with different perspectives</a:t>
            </a:r>
            <a:endParaRPr lang="ru-RU" altLang="en-US"/>
          </a:p>
        </p:txBody>
      </p:sp>
      <p:cxnSp>
        <p:nvCxnSpPr>
          <p:cNvPr id="139" name="Straight Connector 13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410" name="Rectangle 3">
            <a:extLst>
              <a:ext uri="{FF2B5EF4-FFF2-40B4-BE49-F238E27FC236}">
                <a16:creationId xmlns:a16="http://schemas.microsoft.com/office/drawing/2014/main" id="{D96AD9D9-D413-CE4D-ABD7-18286ED33BB3}"/>
              </a:ext>
            </a:extLst>
          </p:cNvPr>
          <p:cNvSpPr>
            <a:spLocks noGrp="1" noChangeArrowheads="1"/>
          </p:cNvSpPr>
          <p:nvPr>
            <p:ph idx="1"/>
          </p:nvPr>
        </p:nvSpPr>
        <p:spPr>
          <a:xfrm>
            <a:off x="1097280" y="2108201"/>
            <a:ext cx="6437367" cy="3760891"/>
          </a:xfrm>
        </p:spPr>
        <p:txBody>
          <a:bodyPr>
            <a:normAutofit/>
          </a:bodyPr>
          <a:lstStyle/>
          <a:p>
            <a:pPr eaLnBrk="1" hangingPunct="1"/>
            <a:r>
              <a:rPr lang="en-US" altLang="en-US"/>
              <a:t>You will also write to people within and outside your department and organization. These readers won’t necessarily read what you’ve written unless you persuade them your message is relevant and will help them perform their jobs</a:t>
            </a:r>
          </a:p>
          <a:p>
            <a:pPr eaLnBrk="1" hangingPunct="1"/>
            <a:r>
              <a:rPr lang="en-US" altLang="en-US"/>
              <a:t>You have to make your message relevant, clear, and easy to read</a:t>
            </a:r>
            <a:endParaRPr lang="ru-RU" altLang="en-US"/>
          </a:p>
        </p:txBody>
      </p:sp>
      <p:pic>
        <p:nvPicPr>
          <p:cNvPr id="134" name="Graphic 133" descr="Quotes">
            <a:extLst>
              <a:ext uri="{FF2B5EF4-FFF2-40B4-BE49-F238E27FC236}">
                <a16:creationId xmlns:a16="http://schemas.microsoft.com/office/drawing/2014/main" id="{22DDBE91-A6C8-4D8B-B202-09223D21FD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006" y="2416624"/>
            <a:ext cx="3144043" cy="3144043"/>
          </a:xfrm>
          <a:prstGeom prst="rect">
            <a:avLst/>
          </a:prstGeom>
        </p:spPr>
      </p:pic>
      <p:sp>
        <p:nvSpPr>
          <p:cNvPr id="141" name="Rectangle 140">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041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5F19ABE4-C206-B348-B4EB-E98AA72A13C2}"/>
              </a:ext>
            </a:extLst>
          </p:cNvPr>
          <p:cNvSpPr>
            <a:spLocks noGrp="1" noChangeArrowheads="1"/>
          </p:cNvSpPr>
          <p:nvPr>
            <p:ph type="title"/>
          </p:nvPr>
        </p:nvSpPr>
        <p:spPr>
          <a:xfrm>
            <a:off x="8177212" y="634946"/>
            <a:ext cx="3372529" cy="5055904"/>
          </a:xfrm>
        </p:spPr>
        <p:txBody>
          <a:bodyPr anchor="ctr">
            <a:normAutofit/>
          </a:bodyPr>
          <a:lstStyle/>
          <a:p>
            <a:pPr marL="838200" indent="-838200">
              <a:defRPr/>
            </a:pPr>
            <a:r>
              <a:rPr lang="en-US" altLang="en-US" sz="4300"/>
              <a:t>3. Writing at work may be read by unknown readers.</a:t>
            </a:r>
            <a:endParaRPr lang="ru-RU" altLang="en-US" sz="4300"/>
          </a:p>
        </p:txBody>
      </p:sp>
      <p:cxnSp>
        <p:nvCxnSpPr>
          <p:cNvPr id="75" name="Straight Connector 7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436" name="Rectangle 3">
            <a:extLst>
              <a:ext uri="{FF2B5EF4-FFF2-40B4-BE49-F238E27FC236}">
                <a16:creationId xmlns:a16="http://schemas.microsoft.com/office/drawing/2014/main" id="{39EFF5C3-E37C-4B3C-8402-3D6784716388}"/>
              </a:ext>
            </a:extLst>
          </p:cNvPr>
          <p:cNvGraphicFramePr>
            <a:graphicFrameLocks noGrp="1"/>
          </p:cNvGraphicFramePr>
          <p:nvPr>
            <p:ph idx="1"/>
            <p:extLst>
              <p:ext uri="{D42A27DB-BD31-4B8C-83A1-F6EECF244321}">
                <p14:modId xmlns:p14="http://schemas.microsoft.com/office/powerpoint/2010/main" val="2662207230"/>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74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2E886CD4-D2A8-E049-B1B4-183D944B3BE0}"/>
              </a:ext>
            </a:extLst>
          </p:cNvPr>
          <p:cNvSpPr>
            <a:spLocks noGrp="1" noChangeArrowheads="1"/>
          </p:cNvSpPr>
          <p:nvPr>
            <p:ph type="title"/>
          </p:nvPr>
        </p:nvSpPr>
        <p:spPr>
          <a:xfrm>
            <a:off x="643467" y="634946"/>
            <a:ext cx="3689094" cy="5055904"/>
          </a:xfrm>
        </p:spPr>
        <p:txBody>
          <a:bodyPr anchor="ctr">
            <a:normAutofit/>
          </a:bodyPr>
          <a:lstStyle/>
          <a:p>
            <a:pPr marL="838200" indent="-838200" algn="r">
              <a:defRPr/>
            </a:pPr>
            <a:r>
              <a:rPr lang="en-US" altLang="en-US" sz="3600"/>
              <a:t>4. Writing produced at work can be used indefinitely and can be used in legal proceedings.</a:t>
            </a:r>
            <a:endParaRPr lang="ru-RU" altLang="en-US" sz="3600"/>
          </a:p>
        </p:txBody>
      </p:sp>
      <p:cxnSp>
        <p:nvCxnSpPr>
          <p:cNvPr id="138" name="Straight Connector 137">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460" name="Rectangle 3">
            <a:extLst>
              <a:ext uri="{FF2B5EF4-FFF2-40B4-BE49-F238E27FC236}">
                <a16:creationId xmlns:a16="http://schemas.microsoft.com/office/drawing/2014/main" id="{992AFA61-1652-4E15-85B4-921301555101}"/>
              </a:ext>
            </a:extLst>
          </p:cNvPr>
          <p:cNvGraphicFramePr>
            <a:graphicFrameLocks noGrp="1"/>
          </p:cNvGraphicFramePr>
          <p:nvPr>
            <p:ph idx="1"/>
            <p:extLst>
              <p:ext uri="{D42A27DB-BD31-4B8C-83A1-F6EECF244321}">
                <p14:modId xmlns:p14="http://schemas.microsoft.com/office/powerpoint/2010/main" val="1991554007"/>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89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66A0A314-5E1C-3248-8E9D-6A6C8118C885}"/>
              </a:ext>
            </a:extLst>
          </p:cNvPr>
          <p:cNvSpPr>
            <a:spLocks noGrp="1" noChangeArrowheads="1"/>
          </p:cNvSpPr>
          <p:nvPr>
            <p:ph type="title"/>
          </p:nvPr>
        </p:nvSpPr>
        <p:spPr>
          <a:xfrm>
            <a:off x="8177212" y="634946"/>
            <a:ext cx="3372529" cy="5055904"/>
          </a:xfrm>
        </p:spPr>
        <p:txBody>
          <a:bodyPr anchor="ctr">
            <a:normAutofit/>
          </a:bodyPr>
          <a:lstStyle/>
          <a:p>
            <a:pPr marL="838200" indent="-838200">
              <a:defRPr/>
            </a:pPr>
            <a:r>
              <a:rPr lang="en-US" altLang="en-US" sz="3600"/>
              <a:t>5. The format for work documents varies greatly from the format for academic docs	</a:t>
            </a:r>
            <a:endParaRPr lang="ru-RU" altLang="en-US" sz="3600"/>
          </a:p>
        </p:txBody>
      </p:sp>
      <p:cxnSp>
        <p:nvCxnSpPr>
          <p:cNvPr id="138" name="Straight Connector 137">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484" name="Rectangle 3">
            <a:extLst>
              <a:ext uri="{FF2B5EF4-FFF2-40B4-BE49-F238E27FC236}">
                <a16:creationId xmlns:a16="http://schemas.microsoft.com/office/drawing/2014/main" id="{092F7E17-6AD8-4AA6-8292-A6620B6FF9C8}"/>
              </a:ext>
            </a:extLst>
          </p:cNvPr>
          <p:cNvGraphicFramePr>
            <a:graphicFrameLocks noGrp="1"/>
          </p:cNvGraphicFramePr>
          <p:nvPr>
            <p:ph idx="1"/>
            <p:extLst>
              <p:ext uri="{D42A27DB-BD31-4B8C-83A1-F6EECF244321}">
                <p14:modId xmlns:p14="http://schemas.microsoft.com/office/powerpoint/2010/main" val="2952793401"/>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70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3D3CB85B-6517-0C46-8C4A-30F26B6457DC}"/>
              </a:ext>
            </a:extLst>
          </p:cNvPr>
          <p:cNvSpPr>
            <a:spLocks noGrp="1" noChangeArrowheads="1"/>
          </p:cNvSpPr>
          <p:nvPr>
            <p:ph type="title"/>
          </p:nvPr>
        </p:nvSpPr>
        <p:spPr>
          <a:xfrm>
            <a:off x="643467" y="634946"/>
            <a:ext cx="3689094" cy="5055904"/>
          </a:xfrm>
        </p:spPr>
        <p:txBody>
          <a:bodyPr anchor="ctr">
            <a:normAutofit/>
          </a:bodyPr>
          <a:lstStyle/>
          <a:p>
            <a:pPr algn="r">
              <a:defRPr/>
            </a:pPr>
            <a:r>
              <a:rPr lang="en-US" altLang="en-US"/>
              <a:t>Business writing needs to be clear and concise	</a:t>
            </a:r>
            <a:endParaRPr lang="ru-RU" altLang="en-US"/>
          </a:p>
        </p:txBody>
      </p:sp>
      <p:cxnSp>
        <p:nvCxnSpPr>
          <p:cNvPr id="75" name="Straight Connector 7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1508" name="Rectangle 3">
            <a:extLst>
              <a:ext uri="{FF2B5EF4-FFF2-40B4-BE49-F238E27FC236}">
                <a16:creationId xmlns:a16="http://schemas.microsoft.com/office/drawing/2014/main" id="{029A5665-56CF-48D4-A9E3-D4718BC7C8A2}"/>
              </a:ext>
            </a:extLst>
          </p:cNvPr>
          <p:cNvGraphicFramePr>
            <a:graphicFrameLocks noGrp="1"/>
          </p:cNvGraphicFramePr>
          <p:nvPr>
            <p:ph idx="1"/>
            <p:extLst>
              <p:ext uri="{D42A27DB-BD31-4B8C-83A1-F6EECF244321}">
                <p14:modId xmlns:p14="http://schemas.microsoft.com/office/powerpoint/2010/main" val="2730253292"/>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849048"/>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412425"/>
      </a:dk2>
      <a:lt2>
        <a:srgbClr val="E8E2E4"/>
      </a:lt2>
      <a:accent1>
        <a:srgbClr val="33B589"/>
      </a:accent1>
      <a:accent2>
        <a:srgbClr val="2FB1BC"/>
      </a:accent2>
      <a:accent3>
        <a:srgbClr val="5DA5ED"/>
      </a:accent3>
      <a:accent4>
        <a:srgbClr val="4E5BEB"/>
      </a:accent4>
      <a:accent5>
        <a:srgbClr val="986EEE"/>
      </a:accent5>
      <a:accent6>
        <a:srgbClr val="C34EEB"/>
      </a:accent6>
      <a:hlink>
        <a:srgbClr val="AE6981"/>
      </a:hlink>
      <a:folHlink>
        <a:srgbClr val="7F7F7F"/>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671</Words>
  <Application>Microsoft Macintosh PowerPoint</Application>
  <PresentationFormat>Widescreen</PresentationFormat>
  <Paragraphs>49</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Avenir Next LT Pro</vt:lpstr>
      <vt:lpstr>Avenir Next LT Pro Light</vt:lpstr>
      <vt:lpstr>Calibri</vt:lpstr>
      <vt:lpstr>RetrospectVTI</vt:lpstr>
      <vt:lpstr>Business Writing vs. Academic Writing</vt:lpstr>
      <vt:lpstr>Academic writing vs. Business writing</vt:lpstr>
      <vt:lpstr>1. Writing at wok focuses on problem solving </vt:lpstr>
      <vt:lpstr>2. Work-related writing targets multiple audiences with different perspectives </vt:lpstr>
      <vt:lpstr>Work-related writing targets multiple audiences with different perspectives</vt:lpstr>
      <vt:lpstr>3. Writing at work may be read by unknown readers.</vt:lpstr>
      <vt:lpstr>4. Writing produced at work can be used indefinitely and can be used in legal proceedings.</vt:lpstr>
      <vt:lpstr>5. The format for work documents varies greatly from the format for academic docs </vt:lpstr>
      <vt:lpstr>Business writing needs to be clear and concise </vt:lpstr>
      <vt:lpstr>Business writing vs. Academic writing</vt:lpstr>
      <vt:lpstr>Blaise Pascal stated: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Writing vs. Academic Writing</dc:title>
  <dc:creator>Adilbek Dostiyarov</dc:creator>
  <cp:lastModifiedBy>Adilbek Dostiyarov</cp:lastModifiedBy>
  <cp:revision>2</cp:revision>
  <dcterms:created xsi:type="dcterms:W3CDTF">2020-08-26T17:50:52Z</dcterms:created>
  <dcterms:modified xsi:type="dcterms:W3CDTF">2021-05-25T11:41:20Z</dcterms:modified>
</cp:coreProperties>
</file>