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13" d="100"/>
          <a:sy n="113" d="100"/>
        </p:scale>
        <p:origin x="3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28-Nov-19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28-Nov-19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6D3303D-61AE-A949-9C8B-385280094752}"/>
              </a:ext>
            </a:extLst>
          </p:cNvPr>
          <p:cNvSpPr>
            <a:spLocks noGrp="1"/>
          </p:cNvSpPr>
          <p:nvPr>
            <p:ph type="ctrTitle"/>
          </p:nvPr>
        </p:nvSpPr>
        <p:spPr/>
        <p:txBody>
          <a:bodyPr/>
          <a:lstStyle/>
          <a:p>
            <a:r>
              <a:rPr lang="en-US" dirty="0" smtClean="0"/>
              <a:t>Legal perspectives on Terrorism</a:t>
            </a:r>
            <a:endParaRPr lang="en-US" dirty="0"/>
          </a:p>
        </p:txBody>
      </p:sp>
      <p:sp>
        <p:nvSpPr>
          <p:cNvPr id="3" name="Subtitle 2">
            <a:extLst>
              <a:ext uri="{FF2B5EF4-FFF2-40B4-BE49-F238E27FC236}">
                <a16:creationId xmlns="" xmlns:a16="http://schemas.microsoft.com/office/drawing/2014/main" id="{3EEFC566-189A-674E-A510-F9FD794DFB4C}"/>
              </a:ext>
            </a:extLst>
          </p:cNvPr>
          <p:cNvSpPr>
            <a:spLocks noGrp="1"/>
          </p:cNvSpPr>
          <p:nvPr>
            <p:ph type="subTitle" idx="1"/>
          </p:nvPr>
        </p:nvSpPr>
        <p:spPr/>
        <p:txBody>
          <a:bodyPr/>
          <a:lstStyle/>
          <a:p>
            <a:r>
              <a:rPr lang="en-US" dirty="0"/>
              <a:t>Week </a:t>
            </a:r>
            <a:r>
              <a:rPr lang="en-US" dirty="0" smtClean="0"/>
              <a:t>11</a:t>
            </a:r>
            <a:endParaRPr lang="en-US" dirty="0"/>
          </a:p>
        </p:txBody>
      </p:sp>
    </p:spTree>
    <p:extLst>
      <p:ext uri="{BB962C8B-B14F-4D97-AF65-F5344CB8AC3E}">
        <p14:creationId xmlns:p14="http://schemas.microsoft.com/office/powerpoint/2010/main" val="21944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35B82D-9D40-F842-AD9F-F2C4E3FD3EFB}"/>
              </a:ext>
            </a:extLst>
          </p:cNvPr>
          <p:cNvSpPr>
            <a:spLocks noGrp="1"/>
          </p:cNvSpPr>
          <p:nvPr>
            <p:ph type="title"/>
          </p:nvPr>
        </p:nvSpPr>
        <p:spPr/>
        <p:txBody>
          <a:bodyPr/>
          <a:lstStyle/>
          <a:p>
            <a:r>
              <a:rPr lang="en-US" dirty="0" smtClean="0"/>
              <a:t>Undesirability of terrorism and legal measures to combat it</a:t>
            </a:r>
            <a:endParaRPr lang="en-US" dirty="0"/>
          </a:p>
        </p:txBody>
      </p:sp>
      <p:sp>
        <p:nvSpPr>
          <p:cNvPr id="3" name="Content Placeholder 2">
            <a:extLst>
              <a:ext uri="{FF2B5EF4-FFF2-40B4-BE49-F238E27FC236}">
                <a16:creationId xmlns="" xmlns:a16="http://schemas.microsoft.com/office/drawing/2014/main" id="{777BE2F0-04E8-0443-A331-4FEA79CA1CF3}"/>
              </a:ext>
            </a:extLst>
          </p:cNvPr>
          <p:cNvSpPr>
            <a:spLocks noGrp="1"/>
          </p:cNvSpPr>
          <p:nvPr>
            <p:ph idx="1"/>
          </p:nvPr>
        </p:nvSpPr>
        <p:spPr/>
        <p:txBody>
          <a:bodyPr>
            <a:normAutofit fontScale="92500" lnSpcReduction="10000"/>
          </a:bodyPr>
          <a:lstStyle/>
          <a:p>
            <a:r>
              <a:rPr lang="en-US" dirty="0" smtClean="0"/>
              <a:t>While naturally the global community agrees with undesirability of terrorism, it is difficult to adopt acceptable, enforceable rules and regulations that might remedy the situation</a:t>
            </a:r>
          </a:p>
          <a:p>
            <a:r>
              <a:rPr lang="en-US" dirty="0" smtClean="0"/>
              <a:t>General polic</a:t>
            </a:r>
            <a:r>
              <a:rPr lang="en-US" dirty="0" smtClean="0"/>
              <a:t>y directions are always easier to formulate than specific legislation</a:t>
            </a:r>
          </a:p>
          <a:p>
            <a:r>
              <a:rPr lang="en-US" dirty="0" smtClean="0"/>
              <a:t>Constraints to creating such legislation</a:t>
            </a:r>
          </a:p>
          <a:p>
            <a:pPr lvl="1"/>
            <a:r>
              <a:rPr lang="en-US" dirty="0" smtClean="0"/>
              <a:t>Lack of legislative authority (UN does not have such capacity)</a:t>
            </a:r>
          </a:p>
          <a:p>
            <a:pPr lvl="1"/>
            <a:r>
              <a:rPr lang="en-US" dirty="0" smtClean="0"/>
              <a:t>Lack of central authority such as a confederal organization</a:t>
            </a:r>
          </a:p>
          <a:p>
            <a:pPr lvl="1"/>
            <a:r>
              <a:rPr lang="en-US" dirty="0" smtClean="0"/>
              <a:t>No judicial system to which all have recourse and whose decisions are binding at international level. ICC and other legal bodies are voluntary in nature</a:t>
            </a:r>
          </a:p>
          <a:p>
            <a:pPr lvl="2"/>
            <a:r>
              <a:rPr lang="en-US" dirty="0" smtClean="0"/>
              <a:t>In fact, national bodies are more capable of preventing successful completion of international treaties </a:t>
            </a:r>
          </a:p>
          <a:p>
            <a:pPr lvl="1"/>
            <a:r>
              <a:rPr lang="en-US" dirty="0" smtClean="0"/>
              <a:t>No law enforcement except INTERPOL (est. 1923)</a:t>
            </a:r>
          </a:p>
        </p:txBody>
      </p:sp>
    </p:spTree>
    <p:extLst>
      <p:ext uri="{BB962C8B-B14F-4D97-AF65-F5344CB8AC3E}">
        <p14:creationId xmlns:p14="http://schemas.microsoft.com/office/powerpoint/2010/main" val="316982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Terrorism Laws</a:t>
            </a:r>
            <a:endParaRPr lang="en-US" dirty="0"/>
          </a:p>
        </p:txBody>
      </p:sp>
      <p:sp>
        <p:nvSpPr>
          <p:cNvPr id="3" name="Content Placeholder 2"/>
          <p:cNvSpPr>
            <a:spLocks noGrp="1"/>
          </p:cNvSpPr>
          <p:nvPr>
            <p:ph idx="1"/>
          </p:nvPr>
        </p:nvSpPr>
        <p:spPr>
          <a:xfrm>
            <a:off x="2589212" y="2133600"/>
            <a:ext cx="9526588" cy="4648200"/>
          </a:xfrm>
        </p:spPr>
        <p:txBody>
          <a:bodyPr>
            <a:normAutofit fontScale="92500" lnSpcReduction="10000"/>
          </a:bodyPr>
          <a:lstStyle/>
          <a:p>
            <a:r>
              <a:rPr lang="en-US" dirty="0" smtClean="0"/>
              <a:t>No serious effort to adopt international anti-terrorist laws was made until 9/11</a:t>
            </a:r>
          </a:p>
          <a:p>
            <a:r>
              <a:rPr lang="en-US" dirty="0" smtClean="0"/>
              <a:t>Current efforts to promote anti-terrorist legislation are based on existing relevant international treaties </a:t>
            </a:r>
          </a:p>
          <a:p>
            <a:pPr lvl="1"/>
            <a:r>
              <a:rPr lang="en-US" dirty="0" smtClean="0"/>
              <a:t>Laws of War (innocence and Geneva Convention on Treatment of Civilians during Times of War (1958))</a:t>
            </a:r>
          </a:p>
          <a:p>
            <a:pPr lvl="1"/>
            <a:r>
              <a:rPr lang="en-US" dirty="0" smtClean="0"/>
              <a:t>Piracy of Air and Sea: pertaining to law of peace. </a:t>
            </a:r>
            <a:r>
              <a:rPr lang="en-US" i="1" dirty="0" smtClean="0"/>
              <a:t>Crimes against humanity </a:t>
            </a:r>
            <a:r>
              <a:rPr lang="en-US" dirty="0" smtClean="0"/>
              <a:t>concept originated by English jurist Sir Edward Coke who called pirates as common enemies of mankind. Skyjacking equated to sea piracy.</a:t>
            </a:r>
          </a:p>
          <a:p>
            <a:pPr lvl="2"/>
            <a:r>
              <a:rPr lang="en-US" dirty="0" smtClean="0"/>
              <a:t>However, nations were reluctant to abovementioned novation process, and agreed on adopting specific treaties related to aircraft hijacking. Convention on Offences and Certain Other Acts Committed Onboard Aircraft (1963) discussed jurisdiction of such crimes. Convention for Suppression of Unlawful Seizure of Aircraft (1970) discussed punishment.</a:t>
            </a:r>
          </a:p>
          <a:p>
            <a:pPr lvl="1"/>
            <a:r>
              <a:rPr lang="en-US" dirty="0" smtClean="0"/>
              <a:t>Protection of Diplomatic Personnel and Heads of State: no effective international treaties adopted due to Western tradition of granting political asylum to offenders who committed political crimes. </a:t>
            </a:r>
          </a:p>
          <a:p>
            <a:pPr lvl="2"/>
            <a:r>
              <a:rPr lang="en-US" dirty="0" smtClean="0"/>
              <a:t>In 1833 Belgium enacted law providing for nonextradition of political offenders. However, later </a:t>
            </a:r>
            <a:r>
              <a:rPr lang="en-US" i="1" dirty="0" err="1" smtClean="0"/>
              <a:t>attentat</a:t>
            </a:r>
            <a:r>
              <a:rPr lang="en-US" i="1" dirty="0" smtClean="0"/>
              <a:t> clause </a:t>
            </a:r>
            <a:r>
              <a:rPr lang="en-US" dirty="0" smtClean="0"/>
              <a:t>began to be incorporated, which made murder of any head of state a common crime, not a political one. </a:t>
            </a:r>
            <a:endParaRPr lang="en-US" dirty="0"/>
          </a:p>
        </p:txBody>
      </p:sp>
    </p:spTree>
    <p:extLst>
      <p:ext uri="{BB962C8B-B14F-4D97-AF65-F5344CB8AC3E}">
        <p14:creationId xmlns:p14="http://schemas.microsoft.com/office/powerpoint/2010/main" val="357199411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200</TotalTime>
  <Words>337</Words>
  <Application>Microsoft Office PowerPoint</Application>
  <PresentationFormat>Widescreen</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Wisp</vt:lpstr>
      <vt:lpstr>Legal perspectives on Terrorism</vt:lpstr>
      <vt:lpstr>Undesirability of terrorism and legal measures to combat it</vt:lpstr>
      <vt:lpstr>International Terrorism Laws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Terrorism</dc:title>
  <dc:creator>Nurseit Niyazbekov</dc:creator>
  <cp:lastModifiedBy>Niyazbekov Nurseit</cp:lastModifiedBy>
  <cp:revision>23</cp:revision>
  <dcterms:created xsi:type="dcterms:W3CDTF">2019-10-29T05:50:48Z</dcterms:created>
  <dcterms:modified xsi:type="dcterms:W3CDTF">2019-11-28T08:27:26Z</dcterms:modified>
</cp:coreProperties>
</file>