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66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53366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839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Terrorist training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Week </a:t>
            </a:r>
            <a:r>
              <a:rPr lang="en-GB" dirty="0" smtClean="0"/>
              <a:t>7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00" y="257907"/>
            <a:ext cx="3291397" cy="20544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446" y="731375"/>
            <a:ext cx="4225518" cy="23768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52" y="2477347"/>
            <a:ext cx="3107348" cy="192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‘usual suspects’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</p:spPr>
        <p:txBody>
          <a:bodyPr/>
          <a:lstStyle/>
          <a:p>
            <a:r>
              <a:rPr lang="en-US" dirty="0" smtClean="0"/>
              <a:t>Countries supporting or hosting terrorist training camps</a:t>
            </a:r>
          </a:p>
          <a:p>
            <a:pPr marL="640080" lvl="1">
              <a:spcBef>
                <a:spcPts val="0"/>
              </a:spcBef>
            </a:pPr>
            <a:r>
              <a:rPr lang="en-US" dirty="0" smtClean="0"/>
              <a:t>Libya, Iran, Afghanistan, Iraq, Syria</a:t>
            </a:r>
          </a:p>
          <a:p>
            <a:r>
              <a:rPr lang="en-US" dirty="0" smtClean="0"/>
              <a:t>The political costs of providing a safe haven, lacking the shelter of superpower, were simply too high</a:t>
            </a:r>
          </a:p>
          <a:p>
            <a:r>
              <a:rPr lang="en-US" dirty="0" smtClean="0"/>
              <a:t>Al </a:t>
            </a:r>
            <a:r>
              <a:rPr lang="en-US" dirty="0" err="1" smtClean="0"/>
              <a:t>Queada’s</a:t>
            </a:r>
            <a:r>
              <a:rPr lang="en-US" dirty="0" smtClean="0"/>
              <a:t> training camp in Afghanistan trained Islamic militants from over 40 states</a:t>
            </a:r>
          </a:p>
          <a:p>
            <a:r>
              <a:rPr lang="en-US" dirty="0" smtClean="0"/>
              <a:t>UN’s resolution: willingness of state to allow the training of terrorists in its territory made that government’s leadership responsible for the actions of the camps’ trainees</a:t>
            </a:r>
          </a:p>
          <a:p>
            <a:r>
              <a:rPr lang="en-US" dirty="0" smtClean="0"/>
              <a:t>After eradication of Taliban training camps in Afghanistan, Al </a:t>
            </a:r>
            <a:r>
              <a:rPr lang="en-US" dirty="0" err="1" smtClean="0"/>
              <a:t>Quaeda</a:t>
            </a:r>
            <a:r>
              <a:rPr lang="en-US" dirty="0" smtClean="0"/>
              <a:t> developed </a:t>
            </a:r>
            <a:r>
              <a:rPr lang="en-US" i="1" dirty="0" smtClean="0"/>
              <a:t>travelling training camps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Al-</a:t>
            </a:r>
            <a:r>
              <a:rPr lang="en-US" dirty="0" err="1" smtClean="0"/>
              <a:t>Battar</a:t>
            </a:r>
            <a:r>
              <a:rPr lang="en-US" dirty="0" smtClean="0"/>
              <a:t> online training camp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5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104</Words>
  <Application>Microsoft Office PowerPoint</Application>
  <PresentationFormat>On-screen Show (16:9)</PresentationFormat>
  <Paragraphs>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Terrorist training</vt:lpstr>
      <vt:lpstr>PowerPoint Presentation</vt:lpstr>
      <vt:lpstr>The ‘usual suspects’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Terrorism by the state</dc:title>
  <dc:creator>Niyazbekov Nurseit</dc:creator>
  <cp:lastModifiedBy>Niyazbekov Nurseit</cp:lastModifiedBy>
  <cp:revision>11</cp:revision>
  <dcterms:modified xsi:type="dcterms:W3CDTF">2019-10-15T08:28:45Z</dcterms:modified>
</cp:coreProperties>
</file>