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96" d="100"/>
          <a:sy n="96" d="100"/>
        </p:scale>
        <p:origin x="90" y="4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22.08.2023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60649"/>
            <a:ext cx="7772400" cy="288031"/>
          </a:xfrm>
        </p:spPr>
        <p:txBody>
          <a:bodyPr>
            <a:normAutofit fontScale="90000"/>
          </a:bodyPr>
          <a:lstStyle/>
          <a:p>
            <a:r>
              <a:rPr lang="ru-RU" sz="1800" dirty="0" smtClean="0"/>
              <a:t/>
            </a:r>
            <a:br>
              <a:rPr lang="ru-RU" sz="1800" dirty="0" smtClean="0"/>
            </a:br>
            <a:r>
              <a:rPr lang="ru-RU" sz="1800" dirty="0" smtClean="0"/>
              <a:t>КІРІСПЕ</a:t>
            </a:r>
            <a:r>
              <a:rPr lang="en-CA" sz="1800" dirty="0" smtClean="0"/>
              <a:t> C</a:t>
            </a:r>
            <a:r>
              <a:rPr lang="kk-KZ" sz="1800" dirty="0" smtClean="0"/>
              <a:t>АБАҒЫ</a:t>
            </a:r>
            <a:r>
              <a:rPr lang="ru-RU" sz="1800" dirty="0" smtClean="0"/>
              <a:t/>
            </a:r>
            <a:br>
              <a:rPr lang="ru-RU" sz="1800" dirty="0" smtClean="0"/>
            </a:br>
            <a:endParaRPr lang="ru-RU" sz="1800" dirty="0"/>
          </a:p>
        </p:txBody>
      </p:sp>
      <p:sp>
        <p:nvSpPr>
          <p:cNvPr id="3" name="Подзаголовок 2"/>
          <p:cNvSpPr>
            <a:spLocks noGrp="1"/>
          </p:cNvSpPr>
          <p:nvPr>
            <p:ph type="subTitle" idx="1"/>
          </p:nvPr>
        </p:nvSpPr>
        <p:spPr>
          <a:xfrm>
            <a:off x="467544" y="620688"/>
            <a:ext cx="8424936" cy="6480720"/>
          </a:xfrm>
        </p:spPr>
        <p:txBody>
          <a:bodyPr>
            <a:noAutofit/>
          </a:bodyPr>
          <a:lstStyle/>
          <a:p>
            <a:pPr algn="just"/>
            <a:r>
              <a:rPr lang="ru-RU" sz="1600" b="1" dirty="0" smtClean="0"/>
              <a:t>         </a:t>
            </a:r>
            <a:r>
              <a:rPr lang="ru-RU" sz="1600" b="1" dirty="0" err="1" smtClean="0"/>
              <a:t>Қаралатын</a:t>
            </a:r>
            <a:r>
              <a:rPr lang="ru-RU" sz="1600" b="1" dirty="0" smtClean="0"/>
              <a:t> </a:t>
            </a:r>
            <a:r>
              <a:rPr lang="ru-RU" sz="1600" b="1" dirty="0" err="1" smtClean="0"/>
              <a:t>сұрақтар</a:t>
            </a:r>
            <a:r>
              <a:rPr lang="ru-RU" sz="1600" b="1" dirty="0" smtClean="0"/>
              <a:t>: </a:t>
            </a:r>
          </a:p>
          <a:p>
            <a:pPr algn="just"/>
            <a:r>
              <a:rPr lang="kk-KZ" sz="1600" b="1" dirty="0" smtClean="0"/>
              <a:t>	1. Курстың мәні, мақсаты мен міндеттері, өзекті мәселелері</a:t>
            </a:r>
          </a:p>
          <a:p>
            <a:pPr algn="just"/>
            <a:r>
              <a:rPr lang="kk-KZ" sz="1600" b="1" dirty="0"/>
              <a:t>	</a:t>
            </a:r>
            <a:r>
              <a:rPr lang="kk-KZ" sz="1600" b="1" dirty="0" smtClean="0"/>
              <a:t>2. Деректері мен тарихнамасы </a:t>
            </a:r>
            <a:endParaRPr lang="ru-RU" sz="1600" b="1" dirty="0" smtClean="0"/>
          </a:p>
          <a:p>
            <a:pPr algn="just"/>
            <a:r>
              <a:rPr lang="ru-RU" sz="1600" b="1" dirty="0"/>
              <a:t> </a:t>
            </a:r>
            <a:r>
              <a:rPr lang="ru-RU" sz="1600" b="1" dirty="0" smtClean="0"/>
              <a:t>         </a:t>
            </a:r>
            <a:r>
              <a:rPr lang="ru-RU" sz="1600" b="1" dirty="0" err="1" smtClean="0"/>
              <a:t>Курстың</a:t>
            </a:r>
            <a:r>
              <a:rPr lang="ru-RU" sz="1600" b="1" dirty="0" smtClean="0"/>
              <a:t> </a:t>
            </a:r>
            <a:r>
              <a:rPr lang="ru-RU" sz="1600" b="1" dirty="0" err="1" smtClean="0"/>
              <a:t>мәні</a:t>
            </a:r>
            <a:r>
              <a:rPr lang="ru-RU" sz="1600" b="1" dirty="0" smtClean="0"/>
              <a:t>. </a:t>
            </a:r>
            <a:r>
              <a:rPr lang="ru-RU" sz="1600" dirty="0" err="1" smtClean="0"/>
              <a:t>Қазақстан қазіргі заманғы әлеуметтік кеңістікте және әлемдік тарихтың уақыт межесінде</a:t>
            </a:r>
            <a:r>
              <a:rPr lang="ru-RU" sz="1600" dirty="0" smtClean="0"/>
              <a:t> </a:t>
            </a:r>
            <a:r>
              <a:rPr lang="ru-RU" sz="1600" dirty="0" err="1" smtClean="0"/>
              <a:t>өз орнын</a:t>
            </a:r>
            <a:r>
              <a:rPr lang="ru-RU" sz="1600" dirty="0" smtClean="0"/>
              <a:t> </a:t>
            </a:r>
            <a:r>
              <a:rPr lang="ru-RU" sz="1600" dirty="0" err="1" smtClean="0"/>
              <a:t>айқындауды көздейді.</a:t>
            </a:r>
            <a:r>
              <a:rPr lang="ru-RU" sz="1600" dirty="0" smtClean="0"/>
              <a:t> </a:t>
            </a:r>
            <a:r>
              <a:rPr lang="ru-RU" sz="1600" dirty="0" err="1" smtClean="0"/>
              <a:t>Қазақстандық қоғамда тарихи</a:t>
            </a:r>
            <a:r>
              <a:rPr lang="ru-RU" sz="1600" dirty="0" smtClean="0"/>
              <a:t> </a:t>
            </a:r>
            <a:r>
              <a:rPr lang="ru-RU" sz="1600" dirty="0" err="1" smtClean="0"/>
              <a:t>сананы</a:t>
            </a:r>
            <a:r>
              <a:rPr lang="ru-RU" sz="1600" dirty="0" smtClean="0"/>
              <a:t> </a:t>
            </a:r>
            <a:r>
              <a:rPr lang="ru-RU" sz="1600" dirty="0" err="1" smtClean="0"/>
              <a:t>жаңғырту, өзіндік ұлттық бірегейлік</a:t>
            </a:r>
            <a:r>
              <a:rPr lang="ru-RU" sz="1600" dirty="0" smtClean="0"/>
              <a:t> пен </a:t>
            </a:r>
            <a:r>
              <a:rPr lang="ru-RU" sz="1600" dirty="0" err="1" smtClean="0"/>
              <a:t>мәдени тұтастықты қалыптастыру</a:t>
            </a:r>
            <a:r>
              <a:rPr lang="ru-RU" sz="1600" dirty="0" smtClean="0"/>
              <a:t>, </a:t>
            </a:r>
            <a:r>
              <a:rPr lang="ru-RU" sz="1600" dirty="0" err="1" smtClean="0"/>
              <a:t>болашақ дамудың рухани</a:t>
            </a:r>
            <a:r>
              <a:rPr lang="ru-RU" sz="1600" dirty="0" smtClean="0"/>
              <a:t> </a:t>
            </a:r>
            <a:r>
              <a:rPr lang="ru-RU" sz="1600" dirty="0" err="1" smtClean="0"/>
              <a:t>бағдарын анықтау еліміздің ішкі</a:t>
            </a:r>
            <a:r>
              <a:rPr lang="ru-RU" sz="1600" dirty="0" smtClean="0"/>
              <a:t> </a:t>
            </a:r>
            <a:r>
              <a:rPr lang="ru-RU" sz="1600" dirty="0" err="1" smtClean="0"/>
              <a:t>дамуындағы маңызды көрсеткіш</a:t>
            </a:r>
            <a:r>
              <a:rPr lang="ru-RU" sz="1600" dirty="0" smtClean="0"/>
              <a:t>. </a:t>
            </a:r>
            <a:r>
              <a:rPr lang="ru-RU" sz="1600" dirty="0" err="1" smtClean="0"/>
              <a:t>Тәуелсіз</a:t>
            </a:r>
            <a:r>
              <a:rPr lang="ru-RU" sz="1600" dirty="0" smtClean="0"/>
              <a:t> </a:t>
            </a:r>
            <a:r>
              <a:rPr lang="ru-RU" sz="1600" dirty="0" err="1" smtClean="0"/>
              <a:t>Қазақстанның</a:t>
            </a:r>
            <a:r>
              <a:rPr lang="ru-RU" sz="1600" dirty="0" smtClean="0"/>
              <a:t> </a:t>
            </a:r>
            <a:r>
              <a:rPr lang="ru-RU" sz="1600" dirty="0" err="1" smtClean="0"/>
              <a:t>саяси</a:t>
            </a:r>
            <a:r>
              <a:rPr lang="ru-RU" sz="1600" dirty="0" smtClean="0"/>
              <a:t> </a:t>
            </a:r>
            <a:r>
              <a:rPr lang="ru-RU" sz="1600" dirty="0" err="1" smtClean="0"/>
              <a:t>жүйесінің</a:t>
            </a:r>
            <a:r>
              <a:rPr lang="ru-RU" sz="1600" dirty="0" smtClean="0"/>
              <a:t> </a:t>
            </a:r>
            <a:r>
              <a:rPr lang="ru-RU" sz="1600" dirty="0" err="1" smtClean="0"/>
              <a:t>жаңаруын</a:t>
            </a:r>
            <a:r>
              <a:rPr lang="ru-RU" sz="1600" dirty="0" smtClean="0"/>
              <a:t>, </a:t>
            </a:r>
            <a:r>
              <a:rPr lang="ru-RU" sz="1600" dirty="0" err="1" smtClean="0"/>
              <a:t>зияткерлік</a:t>
            </a:r>
            <a:r>
              <a:rPr lang="ru-RU" sz="1600" dirty="0" smtClean="0"/>
              <a:t> </a:t>
            </a:r>
            <a:r>
              <a:rPr lang="ru-RU" sz="1600" dirty="0" err="1" smtClean="0"/>
              <a:t>қоғамның</a:t>
            </a:r>
            <a:r>
              <a:rPr lang="ru-RU" sz="1600" dirty="0" smtClean="0"/>
              <a:t> </a:t>
            </a:r>
            <a:r>
              <a:rPr lang="ru-RU" sz="1600" dirty="0" err="1" smtClean="0"/>
              <a:t>жасампаз</a:t>
            </a:r>
            <a:r>
              <a:rPr lang="ru-RU" sz="1600" dirty="0" smtClean="0"/>
              <a:t> </a:t>
            </a:r>
            <a:r>
              <a:rPr lang="ru-RU" sz="1600" dirty="0" err="1" smtClean="0"/>
              <a:t>тұлғасын</a:t>
            </a:r>
            <a:r>
              <a:rPr lang="ru-RU" sz="1600" dirty="0" smtClean="0"/>
              <a:t> </a:t>
            </a:r>
            <a:r>
              <a:rPr lang="ru-RU" sz="1600" dirty="0" err="1" smtClean="0"/>
              <a:t>қалыптастыру</a:t>
            </a:r>
            <a:r>
              <a:rPr lang="ru-RU" sz="1600" dirty="0" smtClean="0"/>
              <a:t> </a:t>
            </a:r>
            <a:r>
              <a:rPr lang="ru-RU" sz="1600" dirty="0" err="1" smtClean="0"/>
              <a:t>және</a:t>
            </a:r>
            <a:r>
              <a:rPr lang="ru-RU" sz="1600" dirty="0" smtClean="0"/>
              <a:t> </a:t>
            </a:r>
            <a:r>
              <a:rPr lang="ru-RU" sz="1600" dirty="0" err="1" smtClean="0"/>
              <a:t>ұлттық</a:t>
            </a:r>
            <a:r>
              <a:rPr lang="ru-RU" sz="1600" dirty="0" smtClean="0"/>
              <a:t> </a:t>
            </a:r>
            <a:r>
              <a:rPr lang="ru-RU" sz="1600" dirty="0" err="1" smtClean="0"/>
              <a:t>тарихтың</a:t>
            </a:r>
            <a:r>
              <a:rPr lang="ru-RU" sz="1600" dirty="0" smtClean="0"/>
              <a:t> </a:t>
            </a:r>
            <a:r>
              <a:rPr lang="ru-RU" sz="1600" dirty="0" err="1" smtClean="0"/>
              <a:t>жаңа</a:t>
            </a:r>
            <a:r>
              <a:rPr lang="ru-RU" sz="1600" dirty="0" smtClean="0"/>
              <a:t> </a:t>
            </a:r>
            <a:r>
              <a:rPr lang="ru-RU" sz="1600" dirty="0" err="1" smtClean="0"/>
              <a:t>белестерін</a:t>
            </a:r>
            <a:r>
              <a:rPr lang="ru-RU" sz="1600" dirty="0" smtClean="0"/>
              <a:t> </a:t>
            </a:r>
            <a:r>
              <a:rPr lang="ru-RU" sz="1600" dirty="0" err="1" smtClean="0"/>
              <a:t>зерттеуде</a:t>
            </a:r>
            <a:r>
              <a:rPr lang="ru-RU" sz="1600" dirty="0" smtClean="0"/>
              <a:t> </a:t>
            </a:r>
            <a:r>
              <a:rPr lang="ru-RU" sz="1600" dirty="0" err="1" smtClean="0"/>
              <a:t>тарихи</a:t>
            </a:r>
            <a:r>
              <a:rPr lang="ru-RU" sz="1600" dirty="0" smtClean="0"/>
              <a:t> </a:t>
            </a:r>
            <a:r>
              <a:rPr lang="ru-RU" sz="1600" dirty="0" err="1" smtClean="0"/>
              <a:t>сабақтастықтың</a:t>
            </a:r>
            <a:r>
              <a:rPr lang="ru-RU" sz="1600" dirty="0" smtClean="0"/>
              <a:t> </a:t>
            </a:r>
            <a:r>
              <a:rPr lang="ru-RU" sz="1600" dirty="0" err="1" smtClean="0"/>
              <a:t>болуы</a:t>
            </a:r>
            <a:r>
              <a:rPr lang="ru-RU" sz="1600" dirty="0" smtClean="0"/>
              <a:t> </a:t>
            </a:r>
            <a:r>
              <a:rPr lang="ru-RU" sz="1600" dirty="0" err="1" smtClean="0"/>
              <a:t>заңдылық</a:t>
            </a:r>
            <a:r>
              <a:rPr lang="ru-RU" sz="1600" dirty="0" smtClean="0"/>
              <a:t>. </a:t>
            </a:r>
            <a:r>
              <a:rPr lang="ru-RU" sz="1600" dirty="0" err="1" smtClean="0"/>
              <a:t>Қазақстан</a:t>
            </a:r>
            <a:r>
              <a:rPr lang="ru-RU" sz="1600" dirty="0" smtClean="0"/>
              <a:t> </a:t>
            </a:r>
            <a:r>
              <a:rPr lang="ru-RU" sz="1600" dirty="0" err="1" smtClean="0"/>
              <a:t>тарихы</a:t>
            </a:r>
            <a:r>
              <a:rPr lang="ru-RU" sz="1600" dirty="0" smtClean="0"/>
              <a:t> </a:t>
            </a:r>
            <a:r>
              <a:rPr lang="ru-RU" sz="1600" dirty="0" err="1" smtClean="0"/>
              <a:t>Қазақстан</a:t>
            </a:r>
            <a:r>
              <a:rPr lang="ru-RU" sz="1600" dirty="0" smtClean="0"/>
              <a:t> </a:t>
            </a:r>
            <a:r>
              <a:rPr lang="ru-RU" sz="1600" dirty="0" err="1" smtClean="0"/>
              <a:t>Республикасы</a:t>
            </a:r>
            <a:r>
              <a:rPr lang="ru-RU" sz="1600" dirty="0" smtClean="0"/>
              <a:t> </a:t>
            </a:r>
            <a:r>
              <a:rPr lang="ru-RU" sz="1600" dirty="0" err="1" smtClean="0"/>
              <a:t>аумағында</a:t>
            </a:r>
            <a:r>
              <a:rPr lang="ru-RU" sz="1600" dirty="0" smtClean="0"/>
              <a:t> </a:t>
            </a:r>
            <a:r>
              <a:rPr lang="ru-RU" sz="1600" dirty="0" err="1" smtClean="0"/>
              <a:t>өмір</a:t>
            </a:r>
            <a:r>
              <a:rPr lang="ru-RU" sz="1600" dirty="0" smtClean="0"/>
              <a:t> </a:t>
            </a:r>
            <a:r>
              <a:rPr lang="ru-RU" sz="1600" dirty="0" err="1" smtClean="0"/>
              <a:t>сүрген</a:t>
            </a:r>
            <a:r>
              <a:rPr lang="ru-RU" sz="1600" dirty="0" smtClean="0"/>
              <a:t>, </a:t>
            </a:r>
            <a:r>
              <a:rPr lang="ru-RU" sz="1600" dirty="0" err="1" smtClean="0"/>
              <a:t>қазірде</a:t>
            </a:r>
            <a:r>
              <a:rPr lang="ru-RU" sz="1600" dirty="0" smtClean="0"/>
              <a:t> </a:t>
            </a:r>
            <a:r>
              <a:rPr lang="ru-RU" sz="1600" dirty="0" err="1" smtClean="0"/>
              <a:t>өмір</a:t>
            </a:r>
            <a:r>
              <a:rPr lang="ru-RU" sz="1600" dirty="0" smtClean="0"/>
              <a:t> </a:t>
            </a:r>
            <a:r>
              <a:rPr lang="ru-RU" sz="1600" dirty="0" err="1" smtClean="0"/>
              <a:t>сүріп</a:t>
            </a:r>
            <a:r>
              <a:rPr lang="ru-RU" sz="1600" dirty="0" smtClean="0"/>
              <a:t> </a:t>
            </a:r>
            <a:r>
              <a:rPr lang="ru-RU" sz="1600" dirty="0" err="1" smtClean="0"/>
              <a:t>жатқан</a:t>
            </a:r>
            <a:r>
              <a:rPr lang="ru-RU" sz="1600" dirty="0" smtClean="0"/>
              <a:t> </a:t>
            </a:r>
            <a:r>
              <a:rPr lang="ru-RU" sz="1600" dirty="0" err="1" smtClean="0"/>
              <a:t>қазақ</a:t>
            </a:r>
            <a:r>
              <a:rPr lang="ru-RU" sz="1600" dirty="0" smtClean="0"/>
              <a:t> </a:t>
            </a:r>
            <a:r>
              <a:rPr lang="ru-RU" sz="1600" dirty="0" err="1" smtClean="0"/>
              <a:t>және</a:t>
            </a:r>
            <a:r>
              <a:rPr lang="ru-RU" sz="1600" dirty="0" smtClean="0"/>
              <a:t> </a:t>
            </a:r>
            <a:r>
              <a:rPr lang="ru-RU" sz="1600" dirty="0" err="1" smtClean="0"/>
              <a:t>басқа</a:t>
            </a:r>
            <a:r>
              <a:rPr lang="ru-RU" sz="1600" dirty="0" smtClean="0"/>
              <a:t> да </a:t>
            </a:r>
            <a:r>
              <a:rPr lang="ru-RU" sz="1600" dirty="0" err="1" smtClean="0"/>
              <a:t>халықтардың</a:t>
            </a:r>
            <a:r>
              <a:rPr lang="ru-RU" sz="1600" dirty="0" smtClean="0"/>
              <a:t> </a:t>
            </a:r>
            <a:r>
              <a:rPr lang="ru-RU" sz="1600" dirty="0" err="1" smtClean="0"/>
              <a:t>тарихы</a:t>
            </a:r>
            <a:r>
              <a:rPr lang="ru-RU" sz="1600" dirty="0" smtClean="0"/>
              <a:t> </a:t>
            </a:r>
            <a:r>
              <a:rPr lang="ru-RU" sz="1600" dirty="0" err="1" smtClean="0"/>
              <a:t>және</a:t>
            </a:r>
            <a:r>
              <a:rPr lang="ru-RU" sz="1600" dirty="0" smtClean="0"/>
              <a:t> </a:t>
            </a:r>
            <a:r>
              <a:rPr lang="ru-RU" sz="1600" dirty="0" err="1" smtClean="0"/>
              <a:t>бүкіл</a:t>
            </a:r>
            <a:r>
              <a:rPr lang="ru-RU" sz="1600" dirty="0" smtClean="0"/>
              <a:t> </a:t>
            </a:r>
            <a:r>
              <a:rPr lang="ru-RU" sz="1600" dirty="0" err="1" smtClean="0"/>
              <a:t>адамзат</a:t>
            </a:r>
            <a:r>
              <a:rPr lang="ru-RU" sz="1600" dirty="0" smtClean="0"/>
              <a:t> </a:t>
            </a:r>
            <a:r>
              <a:rPr lang="ru-RU" sz="1600" dirty="0" err="1" smtClean="0"/>
              <a:t>тарихының</a:t>
            </a:r>
            <a:r>
              <a:rPr lang="ru-RU" sz="1600" dirty="0" smtClean="0"/>
              <a:t> </a:t>
            </a:r>
            <a:r>
              <a:rPr lang="ru-RU" sz="1600" dirty="0" err="1" smtClean="0"/>
              <a:t>құрамдас</a:t>
            </a:r>
            <a:r>
              <a:rPr lang="ru-RU" sz="1600" dirty="0" smtClean="0"/>
              <a:t> </a:t>
            </a:r>
            <a:r>
              <a:rPr lang="ru-RU" sz="1600" dirty="0" err="1" smtClean="0"/>
              <a:t>бір</a:t>
            </a:r>
            <a:r>
              <a:rPr lang="ru-RU" sz="1600" dirty="0" smtClean="0"/>
              <a:t> </a:t>
            </a:r>
            <a:r>
              <a:rPr lang="ru-RU" sz="1600" dirty="0" err="1" smtClean="0"/>
              <a:t>бөлімі</a:t>
            </a:r>
            <a:r>
              <a:rPr lang="ru-RU" sz="1600" dirty="0" smtClean="0"/>
              <a:t>. </a:t>
            </a:r>
            <a:r>
              <a:rPr lang="ru-RU" sz="1600" dirty="0" err="1" smtClean="0"/>
              <a:t>Өйткені</a:t>
            </a:r>
            <a:r>
              <a:rPr lang="ru-RU" sz="1600" dirty="0" smtClean="0"/>
              <a:t> </a:t>
            </a:r>
            <a:r>
              <a:rPr lang="ru-RU" sz="1600" dirty="0" err="1" smtClean="0"/>
              <a:t>ол</a:t>
            </a:r>
            <a:r>
              <a:rPr lang="ru-RU" sz="1600" dirty="0" smtClean="0"/>
              <a:t> </a:t>
            </a:r>
            <a:r>
              <a:rPr lang="ru-RU" sz="1600" dirty="0" err="1" smtClean="0"/>
              <a:t>Еуразия</a:t>
            </a:r>
            <a:r>
              <a:rPr lang="ru-RU" sz="1600" dirty="0" smtClean="0"/>
              <a:t> </a:t>
            </a:r>
            <a:r>
              <a:rPr lang="ru-RU" sz="1600" dirty="0" err="1" smtClean="0"/>
              <a:t>және</a:t>
            </a:r>
            <a:r>
              <a:rPr lang="ru-RU" sz="1600" dirty="0" smtClean="0"/>
              <a:t> </a:t>
            </a:r>
            <a:r>
              <a:rPr lang="ru-RU" sz="1600" dirty="0" err="1" smtClean="0"/>
              <a:t>Орталық</a:t>
            </a:r>
            <a:r>
              <a:rPr lang="ru-RU" sz="1600" dirty="0" smtClean="0"/>
              <a:t> Азия </a:t>
            </a:r>
            <a:r>
              <a:rPr lang="ru-RU" sz="1600" dirty="0" err="1" smtClean="0"/>
              <a:t>елдері</a:t>
            </a:r>
            <a:r>
              <a:rPr lang="ru-RU" sz="1600" dirty="0" smtClean="0"/>
              <a:t> </a:t>
            </a:r>
            <a:r>
              <a:rPr lang="ru-RU" sz="1600" dirty="0" err="1" smtClean="0"/>
              <a:t>тарихымен</a:t>
            </a:r>
            <a:r>
              <a:rPr lang="ru-RU" sz="1600" dirty="0" smtClean="0"/>
              <a:t> </a:t>
            </a:r>
            <a:r>
              <a:rPr lang="ru-RU" sz="1600" dirty="0" err="1" smtClean="0"/>
              <a:t>тығыз</a:t>
            </a:r>
            <a:r>
              <a:rPr lang="ru-RU" sz="1600" dirty="0" smtClean="0"/>
              <a:t> </a:t>
            </a:r>
            <a:r>
              <a:rPr lang="ru-RU" sz="1600" dirty="0" err="1" smtClean="0"/>
              <a:t>байланыста</a:t>
            </a:r>
            <a:r>
              <a:rPr lang="ru-RU" sz="1600" dirty="0" smtClean="0"/>
              <a:t> </a:t>
            </a:r>
            <a:r>
              <a:rPr lang="ru-RU" sz="1600" dirty="0" err="1" smtClean="0"/>
              <a:t>ұштасып</a:t>
            </a:r>
            <a:r>
              <a:rPr lang="ru-RU" sz="1600" dirty="0" smtClean="0"/>
              <a:t> </a:t>
            </a:r>
            <a:r>
              <a:rPr lang="ru-RU" sz="1600" dirty="0" err="1" smtClean="0"/>
              <a:t>жатыр</a:t>
            </a:r>
            <a:r>
              <a:rPr lang="ru-RU" sz="1600" dirty="0" smtClean="0"/>
              <a:t>. </a:t>
            </a:r>
            <a:r>
              <a:rPr lang="ru-RU" sz="1600" dirty="0" err="1" smtClean="0"/>
              <a:t>Қазақстан</a:t>
            </a:r>
            <a:r>
              <a:rPr lang="ru-RU" sz="1600" dirty="0" smtClean="0"/>
              <a:t> </a:t>
            </a:r>
            <a:r>
              <a:rPr lang="ru-RU" sz="1600" dirty="0" err="1" smtClean="0"/>
              <a:t>тарихы</a:t>
            </a:r>
            <a:r>
              <a:rPr lang="ru-RU" sz="1600" dirty="0" smtClean="0"/>
              <a:t> – </a:t>
            </a:r>
            <a:r>
              <a:rPr lang="ru-RU" sz="1600" dirty="0" err="1" smtClean="0"/>
              <a:t>Ұлы</a:t>
            </a:r>
            <a:r>
              <a:rPr lang="ru-RU" sz="1600" dirty="0" smtClean="0"/>
              <a:t> </a:t>
            </a:r>
            <a:r>
              <a:rPr lang="ru-RU" sz="1600" dirty="0" err="1" smtClean="0"/>
              <a:t>Даланы</a:t>
            </a:r>
            <a:r>
              <a:rPr lang="kk-KZ" sz="1600" dirty="0" smtClean="0"/>
              <a:t>ң көне дәуірінен </a:t>
            </a:r>
            <a:r>
              <a:rPr lang="ru-RU" sz="1600" dirty="0" err="1" smtClean="0"/>
              <a:t>бүгінгі</a:t>
            </a:r>
            <a:r>
              <a:rPr lang="ru-RU" sz="1600" dirty="0" smtClean="0"/>
              <a:t> </a:t>
            </a:r>
            <a:r>
              <a:rPr lang="ru-RU" sz="1600" dirty="0" err="1" smtClean="0"/>
              <a:t>күнге</a:t>
            </a:r>
            <a:r>
              <a:rPr lang="ru-RU" sz="1600" dirty="0" smtClean="0"/>
              <a:t> </a:t>
            </a:r>
            <a:r>
              <a:rPr lang="ru-RU" sz="1600" dirty="0" err="1" smtClean="0"/>
              <a:t>дейін</a:t>
            </a:r>
            <a:r>
              <a:rPr lang="ru-RU" sz="1600" dirty="0" smtClean="0"/>
              <a:t> </a:t>
            </a:r>
            <a:r>
              <a:rPr lang="ru-RU" sz="1600" dirty="0" err="1" smtClean="0"/>
              <a:t>орын</a:t>
            </a:r>
            <a:r>
              <a:rPr lang="ru-RU" sz="1600" dirty="0" smtClean="0"/>
              <a:t> </a:t>
            </a:r>
            <a:r>
              <a:rPr lang="ru-RU" sz="1600" dirty="0" err="1" smtClean="0"/>
              <a:t>алған</a:t>
            </a:r>
            <a:r>
              <a:rPr lang="ru-RU" sz="1600" dirty="0" smtClean="0"/>
              <a:t> </a:t>
            </a:r>
            <a:r>
              <a:rPr lang="ru-RU" sz="1600" dirty="0" err="1" smtClean="0"/>
              <a:t>тарихи</a:t>
            </a:r>
            <a:r>
              <a:rPr lang="ru-RU" sz="1600" dirty="0" smtClean="0"/>
              <a:t> </a:t>
            </a:r>
            <a:r>
              <a:rPr lang="ru-RU" sz="1600" dirty="0" err="1" smtClean="0"/>
              <a:t>оқиғаларды</a:t>
            </a:r>
            <a:r>
              <a:rPr lang="ru-RU" sz="1600" dirty="0" smtClean="0"/>
              <a:t>, </a:t>
            </a:r>
            <a:r>
              <a:rPr lang="ru-RU" sz="1600" dirty="0" err="1" smtClean="0"/>
              <a:t>құбылыстарды</a:t>
            </a:r>
            <a:r>
              <a:rPr lang="ru-RU" sz="1600" dirty="0" smtClean="0"/>
              <a:t>, </a:t>
            </a:r>
            <a:r>
              <a:rPr lang="ru-RU" sz="1600" dirty="0" err="1" smtClean="0"/>
              <a:t>фактілерді</a:t>
            </a:r>
            <a:r>
              <a:rPr lang="ru-RU" sz="1600" dirty="0" smtClean="0"/>
              <a:t>, </a:t>
            </a:r>
            <a:r>
              <a:rPr lang="ru-RU" sz="1600" dirty="0" err="1" smtClean="0"/>
              <a:t>үдерістерді</a:t>
            </a:r>
            <a:r>
              <a:rPr lang="ru-RU" sz="1600" dirty="0" smtClean="0"/>
              <a:t>, </a:t>
            </a:r>
            <a:r>
              <a:rPr lang="ru-RU" sz="1600" dirty="0" err="1" smtClean="0"/>
              <a:t>тарихи</a:t>
            </a:r>
            <a:r>
              <a:rPr lang="ru-RU" sz="1600" dirty="0" smtClean="0"/>
              <a:t> </a:t>
            </a:r>
            <a:r>
              <a:rPr lang="ru-RU" sz="1600" dirty="0" err="1" smtClean="0"/>
              <a:t>заңдар</a:t>
            </a:r>
            <a:r>
              <a:rPr lang="ru-RU" sz="1600" dirty="0" smtClean="0"/>
              <a:t> мен </a:t>
            </a:r>
            <a:r>
              <a:rPr lang="ru-RU" sz="1600" dirty="0" err="1" smtClean="0"/>
              <a:t>заңдылықтарды</a:t>
            </a:r>
            <a:r>
              <a:rPr lang="ru-RU" sz="1600" dirty="0" smtClean="0"/>
              <a:t> </a:t>
            </a:r>
            <a:r>
              <a:rPr lang="ru-RU" sz="1600" dirty="0" err="1" smtClean="0"/>
              <a:t>аша</a:t>
            </a:r>
            <a:r>
              <a:rPr lang="ru-RU" sz="1600" dirty="0" smtClean="0"/>
              <a:t> </a:t>
            </a:r>
            <a:r>
              <a:rPr lang="ru-RU" sz="1600" dirty="0" err="1" smtClean="0"/>
              <a:t>отырып</a:t>
            </a:r>
            <a:r>
              <a:rPr lang="ru-RU" sz="1600" dirty="0" smtClean="0"/>
              <a:t>, </a:t>
            </a:r>
            <a:r>
              <a:rPr lang="ru-RU" sz="1600" dirty="0" err="1" smtClean="0"/>
              <a:t>оларды</a:t>
            </a:r>
            <a:r>
              <a:rPr lang="ru-RU" sz="1600" dirty="0" smtClean="0"/>
              <a:t> </a:t>
            </a:r>
            <a:r>
              <a:rPr lang="ru-RU" sz="1600" dirty="0" err="1" smtClean="0"/>
              <a:t>тығыз</a:t>
            </a:r>
            <a:r>
              <a:rPr lang="ru-RU" sz="1600" dirty="0" smtClean="0"/>
              <a:t> </a:t>
            </a:r>
            <a:r>
              <a:rPr lang="ru-RU" sz="1600" dirty="0" err="1" smtClean="0"/>
              <a:t>байланыста</a:t>
            </a:r>
            <a:r>
              <a:rPr lang="ru-RU" sz="1600" dirty="0" smtClean="0"/>
              <a:t> </a:t>
            </a:r>
            <a:r>
              <a:rPr lang="ru-RU" sz="1600" dirty="0" err="1" smtClean="0"/>
              <a:t>тұтас</a:t>
            </a:r>
            <a:r>
              <a:rPr lang="ru-RU" sz="1600" dirty="0" smtClean="0"/>
              <a:t> </a:t>
            </a:r>
            <a:r>
              <a:rPr lang="ru-RU" sz="1600" dirty="0" err="1" smtClean="0"/>
              <a:t>қарастыратын</a:t>
            </a:r>
            <a:r>
              <a:rPr lang="ru-RU" sz="1600" dirty="0" smtClean="0"/>
              <a:t> </a:t>
            </a:r>
            <a:r>
              <a:rPr lang="ru-RU" sz="1600" dirty="0" err="1" smtClean="0"/>
              <a:t>пән</a:t>
            </a:r>
            <a:r>
              <a:rPr lang="ru-RU" sz="1600" dirty="0" smtClean="0"/>
              <a:t>. </a:t>
            </a:r>
          </a:p>
          <a:p>
            <a:pPr algn="just">
              <a:spcBef>
                <a:spcPts val="0"/>
              </a:spcBef>
            </a:pPr>
            <a:r>
              <a:rPr lang="en-CA" sz="1600" dirty="0" smtClean="0"/>
              <a:t>           </a:t>
            </a:r>
            <a:r>
              <a:rPr lang="ru-RU" sz="1600" dirty="0" smtClean="0"/>
              <a:t>ХХ </a:t>
            </a:r>
            <a:r>
              <a:rPr lang="ru-RU" sz="1600" dirty="0" err="1" smtClean="0"/>
              <a:t>ғасыр</a:t>
            </a:r>
            <a:r>
              <a:rPr lang="ru-RU" sz="1600" dirty="0" smtClean="0"/>
              <a:t> </a:t>
            </a:r>
            <a:r>
              <a:rPr lang="ru-RU" sz="1600" dirty="0" err="1" smtClean="0"/>
              <a:t>қазақ</a:t>
            </a:r>
            <a:r>
              <a:rPr lang="ru-RU" sz="1600" dirty="0" smtClean="0"/>
              <a:t> </a:t>
            </a:r>
            <a:r>
              <a:rPr lang="ru-RU" sz="1600" dirty="0" err="1" smtClean="0"/>
              <a:t>халқының</a:t>
            </a:r>
            <a:r>
              <a:rPr lang="ru-RU" sz="1600" dirty="0" smtClean="0"/>
              <a:t> </a:t>
            </a:r>
            <a:r>
              <a:rPr lang="ru-RU" sz="1600" dirty="0" err="1" smtClean="0"/>
              <a:t>тарихи</a:t>
            </a:r>
            <a:r>
              <a:rPr lang="ru-RU" sz="1600" dirty="0" smtClean="0"/>
              <a:t> </a:t>
            </a:r>
            <a:r>
              <a:rPr lang="ru-RU" sz="1600" dirty="0" err="1" smtClean="0"/>
              <a:t>тағдырында</a:t>
            </a:r>
            <a:r>
              <a:rPr lang="ru-RU" sz="1600" dirty="0" smtClean="0"/>
              <a:t> </a:t>
            </a:r>
            <a:r>
              <a:rPr lang="ru-RU" sz="1600" dirty="0" err="1" smtClean="0"/>
              <a:t>өте</a:t>
            </a:r>
            <a:r>
              <a:rPr lang="ru-RU" sz="1600" dirty="0" smtClean="0"/>
              <a:t> </a:t>
            </a:r>
            <a:r>
              <a:rPr lang="ru-RU" sz="1600" dirty="0" err="1" smtClean="0"/>
              <a:t>маңызды</a:t>
            </a:r>
            <a:r>
              <a:rPr lang="ru-RU" sz="1600" dirty="0" smtClean="0"/>
              <a:t> </a:t>
            </a:r>
            <a:r>
              <a:rPr lang="ru-RU" sz="1600" dirty="0" err="1" smtClean="0"/>
              <a:t>кезеңдердің</a:t>
            </a:r>
            <a:r>
              <a:rPr lang="ru-RU" sz="1600" dirty="0" smtClean="0"/>
              <a:t> </a:t>
            </a:r>
            <a:r>
              <a:rPr lang="ru-RU" sz="1600" dirty="0" err="1" smtClean="0"/>
              <a:t>бірі</a:t>
            </a:r>
            <a:r>
              <a:rPr lang="ru-RU" sz="1600" dirty="0" smtClean="0"/>
              <a:t>. </a:t>
            </a:r>
            <a:r>
              <a:rPr lang="ru-RU" sz="1600" dirty="0" err="1" smtClean="0"/>
              <a:t>Өйткені, қазақ қоғамдық саяси</a:t>
            </a:r>
            <a:r>
              <a:rPr lang="ru-RU" sz="1600" dirty="0" smtClean="0"/>
              <a:t> </a:t>
            </a:r>
            <a:r>
              <a:rPr lang="ru-RU" sz="1600" dirty="0" err="1" smtClean="0"/>
              <a:t>ойдың дамуы</a:t>
            </a:r>
            <a:r>
              <a:rPr lang="ru-RU" sz="1600" dirty="0" smtClean="0"/>
              <a:t>, </a:t>
            </a:r>
            <a:r>
              <a:rPr lang="ru-RU" sz="1600" dirty="0" err="1" smtClean="0"/>
              <a:t>Қазақ мемлекеттілігін</a:t>
            </a:r>
            <a:r>
              <a:rPr lang="ru-RU" sz="1600" dirty="0" smtClean="0"/>
              <a:t> </a:t>
            </a:r>
            <a:r>
              <a:rPr lang="ru-RU" sz="1600" dirty="0" err="1" smtClean="0"/>
              <a:t>жаңғырту идеясы</a:t>
            </a:r>
            <a:r>
              <a:rPr lang="ru-RU" sz="1600" dirty="0" smtClean="0"/>
              <a:t> </a:t>
            </a:r>
            <a:r>
              <a:rPr lang="ru-RU" sz="1600" dirty="0" err="1" smtClean="0"/>
              <a:t>сол</a:t>
            </a:r>
            <a:r>
              <a:rPr lang="ru-RU" sz="1600" dirty="0" smtClean="0"/>
              <a:t> </a:t>
            </a:r>
            <a:r>
              <a:rPr lang="ru-RU" sz="1600" dirty="0" err="1" smtClean="0"/>
              <a:t>кезде</a:t>
            </a:r>
            <a:r>
              <a:rPr lang="ru-RU" sz="1600" dirty="0" smtClean="0"/>
              <a:t> </a:t>
            </a:r>
            <a:r>
              <a:rPr lang="ru-RU" sz="1600" dirty="0" err="1" smtClean="0"/>
              <a:t>пайда</a:t>
            </a:r>
            <a:r>
              <a:rPr lang="ru-RU" sz="1600" dirty="0" smtClean="0"/>
              <a:t> </a:t>
            </a:r>
            <a:r>
              <a:rPr lang="ru-RU" sz="1600" dirty="0" err="1" smtClean="0"/>
              <a:t>болды</a:t>
            </a:r>
            <a:r>
              <a:rPr lang="ru-RU" sz="1600" dirty="0" smtClean="0"/>
              <a:t>. ХХ </a:t>
            </a:r>
            <a:r>
              <a:rPr lang="ru-RU" sz="1600" dirty="0" err="1" smtClean="0"/>
              <a:t>ғасыр қайшылықтарға </a:t>
            </a:r>
            <a:r>
              <a:rPr lang="ru-RU" sz="1600" dirty="0" smtClean="0"/>
              <a:t>толы </a:t>
            </a:r>
            <a:r>
              <a:rPr lang="ru-RU" sz="1600" dirty="0" err="1" smtClean="0"/>
              <a:t>көптеген саяси-әлеуметтік бетбұрыстар </a:t>
            </a:r>
            <a:r>
              <a:rPr lang="ru-RU" sz="1600" dirty="0" smtClean="0"/>
              <a:t>мен </a:t>
            </a:r>
            <a:r>
              <a:rPr lang="ru-RU" sz="1600" dirty="0" err="1" smtClean="0"/>
              <a:t>мәдени төңкерістердің</a:t>
            </a:r>
            <a:r>
              <a:rPr lang="ru-RU" sz="1600" dirty="0" smtClean="0"/>
              <a:t>, </a:t>
            </a:r>
            <a:r>
              <a:rPr lang="ru-RU" sz="1600" dirty="0" err="1" smtClean="0"/>
              <a:t>дүниежүзілік соғыстардың</a:t>
            </a:r>
            <a:r>
              <a:rPr lang="ru-RU" sz="1600" dirty="0" smtClean="0"/>
              <a:t>, </a:t>
            </a:r>
            <a:r>
              <a:rPr lang="ru-RU" sz="1600" dirty="0" err="1" smtClean="0"/>
              <a:t>экономикалық өзгерістердің орын</a:t>
            </a:r>
            <a:r>
              <a:rPr lang="ru-RU" sz="1600" dirty="0" smtClean="0"/>
              <a:t> </a:t>
            </a:r>
            <a:r>
              <a:rPr lang="ru-RU" sz="1600" dirty="0" err="1" smtClean="0"/>
              <a:t>алған кезеңі болғандықтан және бүгінгі күнмен етене</a:t>
            </a:r>
            <a:r>
              <a:rPr lang="ru-RU" sz="1600" dirty="0" smtClean="0"/>
              <a:t> </a:t>
            </a:r>
            <a:r>
              <a:rPr lang="ru-RU" sz="1600" dirty="0" err="1" smtClean="0"/>
              <a:t>байланысып</a:t>
            </a:r>
            <a:r>
              <a:rPr lang="ru-RU" sz="1600" dirty="0" smtClean="0"/>
              <a:t> </a:t>
            </a:r>
            <a:r>
              <a:rPr lang="ru-RU" sz="1600" dirty="0" err="1" smtClean="0"/>
              <a:t>жатқандықтан</a:t>
            </a:r>
            <a:r>
              <a:rPr lang="ru-RU" sz="1600" dirty="0" smtClean="0"/>
              <a:t>, осы </a:t>
            </a:r>
            <a:r>
              <a:rPr lang="ru-RU" sz="1600" dirty="0" err="1" smtClean="0"/>
              <a:t>үдерістерді оқытуға </a:t>
            </a:r>
            <a:r>
              <a:rPr lang="ru-RU" sz="1600" dirty="0" smtClean="0"/>
              <a:t>аса </a:t>
            </a:r>
            <a:r>
              <a:rPr lang="ru-RU" sz="1600" dirty="0" err="1" smtClean="0"/>
              <a:t>көңіл бөлу қажет</a:t>
            </a:r>
            <a:r>
              <a:rPr lang="ru-RU" sz="1600" dirty="0" smtClean="0"/>
              <a:t>.</a:t>
            </a:r>
          </a:p>
          <a:p>
            <a:pPr algn="just">
              <a:spcBef>
                <a:spcPts val="0"/>
              </a:spcBef>
            </a:pPr>
            <a:r>
              <a:rPr lang="en-CA" sz="1600" dirty="0" smtClean="0"/>
              <a:t>          </a:t>
            </a:r>
            <a:r>
              <a:rPr lang="ru-RU" sz="1600" dirty="0" smtClean="0"/>
              <a:t>Курс </a:t>
            </a:r>
            <a:r>
              <a:rPr lang="ru-RU" sz="1600" dirty="0" err="1" smtClean="0"/>
              <a:t>мазмұнының</a:t>
            </a:r>
            <a:r>
              <a:rPr lang="ru-RU" sz="1600" dirty="0" smtClean="0"/>
              <a:t> </a:t>
            </a:r>
            <a:r>
              <a:rPr lang="ru-RU" sz="1600" dirty="0" err="1" smtClean="0"/>
              <a:t>ерекшелігі</a:t>
            </a:r>
            <a:r>
              <a:rPr lang="ru-RU" sz="1600" dirty="0" smtClean="0"/>
              <a:t>. </a:t>
            </a:r>
            <a:r>
              <a:rPr lang="ru-RU" sz="1600" dirty="0" err="1" smtClean="0"/>
              <a:t>Қазақстан</a:t>
            </a:r>
            <a:r>
              <a:rPr lang="ru-RU" sz="1600" dirty="0" smtClean="0"/>
              <a:t> </a:t>
            </a:r>
            <a:r>
              <a:rPr lang="ru-RU" sz="1600" dirty="0" err="1" smtClean="0"/>
              <a:t>тарихы</a:t>
            </a:r>
            <a:r>
              <a:rPr lang="ru-RU" sz="1600" dirty="0" smtClean="0"/>
              <a:t> </a:t>
            </a:r>
            <a:r>
              <a:rPr lang="ru-RU" sz="1600" dirty="0" err="1" smtClean="0"/>
              <a:t>пәні</a:t>
            </a:r>
            <a:r>
              <a:rPr lang="ru-RU" sz="1600" dirty="0" smtClean="0"/>
              <a:t> </a:t>
            </a:r>
            <a:r>
              <a:rPr lang="ru-RU" sz="1600" dirty="0" err="1" smtClean="0"/>
              <a:t>мәселелік</a:t>
            </a:r>
            <a:r>
              <a:rPr lang="ru-RU" sz="1600" dirty="0" smtClean="0"/>
              <a:t> </a:t>
            </a:r>
            <a:r>
              <a:rPr lang="ru-RU" sz="1600" dirty="0" err="1" smtClean="0"/>
              <a:t>тұрғыда</a:t>
            </a:r>
            <a:r>
              <a:rPr lang="ru-RU" sz="1600" dirty="0" smtClean="0"/>
              <a:t> </a:t>
            </a:r>
            <a:r>
              <a:rPr lang="ru-RU" sz="1600" dirty="0" err="1" smtClean="0"/>
              <a:t>құрастырылған</a:t>
            </a:r>
            <a:r>
              <a:rPr lang="ru-RU" sz="1600" dirty="0" smtClean="0"/>
              <a:t> </a:t>
            </a:r>
            <a:r>
              <a:rPr lang="ru-RU" sz="1600" dirty="0" err="1" smtClean="0"/>
              <a:t>және</a:t>
            </a:r>
            <a:r>
              <a:rPr lang="ru-RU" sz="1600" dirty="0" smtClean="0"/>
              <a:t> </a:t>
            </a:r>
            <a:r>
              <a:rPr lang="ru-RU" sz="1600" dirty="0" err="1" smtClean="0"/>
              <a:t>теориялық</a:t>
            </a:r>
            <a:r>
              <a:rPr lang="ru-RU" sz="1600" dirty="0" smtClean="0"/>
              <a:t> - </a:t>
            </a:r>
            <a:r>
              <a:rPr lang="ru-RU" sz="1600" dirty="0" err="1" smtClean="0"/>
              <a:t>методологиялық</a:t>
            </a:r>
            <a:r>
              <a:rPr lang="ru-RU" sz="1600" dirty="0" smtClean="0"/>
              <a:t> </a:t>
            </a:r>
            <a:r>
              <a:rPr lang="ru-RU" sz="1600" dirty="0" err="1" smtClean="0"/>
              <a:t>тұжырымдарға</a:t>
            </a:r>
            <a:r>
              <a:rPr lang="ru-RU" sz="1600" dirty="0" smtClean="0"/>
              <a:t> </a:t>
            </a:r>
            <a:r>
              <a:rPr lang="ru-RU" sz="1600" dirty="0" err="1" smtClean="0"/>
              <a:t>негізделген</a:t>
            </a:r>
            <a:r>
              <a:rPr lang="ru-RU" sz="1600" dirty="0" smtClean="0"/>
              <a:t>. Курс </a:t>
            </a:r>
            <a:r>
              <a:rPr lang="ru-RU" sz="1600" dirty="0" err="1" smtClean="0"/>
              <a:t>мазмұны </a:t>
            </a:r>
            <a:r>
              <a:rPr lang="ru-RU" sz="1600" dirty="0" smtClean="0"/>
              <a:t>осы </a:t>
            </a:r>
            <a:r>
              <a:rPr lang="ru-RU" sz="1600" dirty="0" err="1" smtClean="0"/>
              <a:t>қағида бойынша</a:t>
            </a:r>
            <a:r>
              <a:rPr lang="ru-RU" sz="1600" dirty="0" smtClean="0"/>
              <a:t> орта </a:t>
            </a:r>
            <a:r>
              <a:rPr lang="ru-RU" sz="1600" dirty="0" err="1" smtClean="0"/>
              <a:t>білім</a:t>
            </a:r>
            <a:r>
              <a:rPr lang="ru-RU" sz="1600" dirty="0" smtClean="0"/>
              <a:t> беру </a:t>
            </a:r>
            <a:r>
              <a:rPr lang="ru-RU" sz="1600" dirty="0" err="1" smtClean="0"/>
              <a:t>бағдарламасын қайталамауды көздейді</a:t>
            </a:r>
            <a:r>
              <a:rPr lang="ru-RU" sz="1600" dirty="0" smtClean="0"/>
              <a:t>. </a:t>
            </a:r>
            <a:r>
              <a:rPr lang="ru-RU" sz="1600" dirty="0" err="1" smtClean="0"/>
              <a:t>Хроногиялық шеңберін анықтауда Қазақстанның тәуелсіздік жолындағы ұлттық идеялары</a:t>
            </a:r>
            <a:r>
              <a:rPr lang="ru-RU" sz="1600" dirty="0" smtClean="0"/>
              <a:t> мен </a:t>
            </a:r>
            <a:r>
              <a:rPr lang="ru-RU" sz="1600" dirty="0" err="1" smtClean="0"/>
              <a:t>қозғалыстар тарихы</a:t>
            </a:r>
            <a:r>
              <a:rPr lang="ru-RU" sz="1600" dirty="0" smtClean="0"/>
              <a:t> </a:t>
            </a:r>
            <a:r>
              <a:rPr lang="ru-RU" sz="1600" dirty="0" err="1" smtClean="0"/>
              <a:t>басшылыққа алынды</a:t>
            </a:r>
            <a:r>
              <a:rPr lang="ru-RU" sz="1600" dirty="0" smtClean="0"/>
              <a:t>. </a:t>
            </a:r>
            <a:r>
              <a:rPr lang="ru-RU" sz="1600" dirty="0" err="1" smtClean="0"/>
              <a:t>Қазақстанның қазіргі заманғы тарихын</a:t>
            </a:r>
            <a:r>
              <a:rPr lang="ru-RU" sz="1600" dirty="0" smtClean="0"/>
              <a:t> </a:t>
            </a:r>
            <a:r>
              <a:rPr lang="ru-RU" sz="1600" dirty="0" err="1" smtClean="0"/>
              <a:t>тұжырымдық және практикалық зерттеуде</a:t>
            </a:r>
            <a:r>
              <a:rPr lang="ru-RU" sz="1600" dirty="0" smtClean="0"/>
              <a:t> </a:t>
            </a:r>
            <a:r>
              <a:rPr lang="ru-RU" sz="1600" dirty="0" err="1" smtClean="0"/>
              <a:t>пәнаралық ұстанымдар қолданылады.</a:t>
            </a:r>
            <a:r>
              <a:rPr lang="ru-RU" sz="1600" dirty="0" smtClean="0"/>
              <a:t> </a:t>
            </a:r>
          </a:p>
          <a:p>
            <a:pPr algn="just"/>
            <a:endParaRPr lang="ru-RU" sz="1600" dirty="0" smtClean="0"/>
          </a:p>
          <a:p>
            <a:endParaRPr lang="ru-RU"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kk-KZ" sz="1800" dirty="0" smtClean="0"/>
              <a:t>2 БЕТ</a:t>
            </a:r>
            <a:endParaRPr lang="ru-RU" sz="1800" dirty="0"/>
          </a:p>
        </p:txBody>
      </p:sp>
      <p:sp>
        <p:nvSpPr>
          <p:cNvPr id="3" name="Содержимое 2"/>
          <p:cNvSpPr>
            <a:spLocks noGrp="1"/>
          </p:cNvSpPr>
          <p:nvPr>
            <p:ph idx="1"/>
          </p:nvPr>
        </p:nvSpPr>
        <p:spPr>
          <a:xfrm>
            <a:off x="457200" y="764704"/>
            <a:ext cx="8229600" cy="5361459"/>
          </a:xfrm>
        </p:spPr>
        <p:txBody>
          <a:bodyPr>
            <a:normAutofit fontScale="85000" lnSpcReduction="20000"/>
          </a:bodyPr>
          <a:lstStyle/>
          <a:p>
            <a:pPr algn="just">
              <a:spcBef>
                <a:spcPts val="0"/>
              </a:spcBef>
              <a:buNone/>
            </a:pPr>
            <a:r>
              <a:rPr lang="ru-RU" dirty="0" smtClean="0"/>
              <a:t>       </a:t>
            </a:r>
            <a:r>
              <a:rPr lang="ru-RU" sz="1900" dirty="0" err="1" smtClean="0"/>
              <a:t>Тарих</a:t>
            </a:r>
            <a:r>
              <a:rPr lang="ru-RU" sz="1900" dirty="0" smtClean="0"/>
              <a:t> </a:t>
            </a:r>
            <a:r>
              <a:rPr lang="ru-RU" sz="1900" dirty="0" err="1" smtClean="0"/>
              <a:t>ғылымының</a:t>
            </a:r>
            <a:r>
              <a:rPr lang="ru-RU" sz="1900" dirty="0" smtClean="0"/>
              <a:t> </a:t>
            </a:r>
            <a:r>
              <a:rPr lang="ru-RU" sz="1900" dirty="0" err="1" smtClean="0"/>
              <a:t>тұжырымдарын</a:t>
            </a:r>
            <a:r>
              <a:rPr lang="ru-RU" sz="1900" dirty="0" smtClean="0"/>
              <a:t> </a:t>
            </a:r>
            <a:r>
              <a:rPr lang="ru-RU" sz="1900" dirty="0" err="1" smtClean="0"/>
              <a:t>саясаттану</a:t>
            </a:r>
            <a:r>
              <a:rPr lang="ru-RU" sz="1900" dirty="0" smtClean="0"/>
              <a:t>, </a:t>
            </a:r>
            <a:r>
              <a:rPr lang="ru-RU" sz="1900" dirty="0" err="1" smtClean="0"/>
              <a:t>әлеуметтану</a:t>
            </a:r>
            <a:r>
              <a:rPr lang="ru-RU" sz="1900" dirty="0" smtClean="0"/>
              <a:t>, </a:t>
            </a:r>
            <a:r>
              <a:rPr lang="ru-RU" sz="1900" dirty="0" err="1" smtClean="0"/>
              <a:t>мәдениеттану</a:t>
            </a:r>
            <a:r>
              <a:rPr lang="ru-RU" sz="1900" dirty="0" smtClean="0"/>
              <a:t>, </a:t>
            </a:r>
            <a:r>
              <a:rPr lang="ru-RU" sz="1900" dirty="0" err="1" smtClean="0"/>
              <a:t>сияқты</a:t>
            </a:r>
            <a:endParaRPr lang="ru-RU" sz="1900" dirty="0"/>
          </a:p>
          <a:p>
            <a:pPr algn="just">
              <a:spcBef>
                <a:spcPts val="0"/>
              </a:spcBef>
              <a:buNone/>
            </a:pPr>
            <a:r>
              <a:rPr lang="ru-RU" sz="1900" dirty="0" err="1" smtClean="0"/>
              <a:t>өзге</a:t>
            </a:r>
            <a:r>
              <a:rPr lang="ru-RU" sz="1900" dirty="0" smtClean="0"/>
              <a:t> </a:t>
            </a:r>
            <a:r>
              <a:rPr lang="ru-RU" sz="1900" dirty="0" err="1" smtClean="0"/>
              <a:t>қоғамдық</a:t>
            </a:r>
            <a:r>
              <a:rPr lang="ru-RU" sz="1900" dirty="0" smtClean="0"/>
              <a:t> </a:t>
            </a:r>
            <a:r>
              <a:rPr lang="ru-RU" sz="1900" dirty="0" err="1" smtClean="0"/>
              <a:t>ғылымдардың</a:t>
            </a:r>
            <a:r>
              <a:rPr lang="ru-RU" sz="1900" dirty="0" smtClean="0"/>
              <a:t> </a:t>
            </a:r>
            <a:r>
              <a:rPr lang="ru-RU" sz="1900" dirty="0" err="1" smtClean="0"/>
              <a:t>методологиялық</a:t>
            </a:r>
            <a:r>
              <a:rPr lang="ru-RU" sz="1900" dirty="0" smtClean="0"/>
              <a:t> </a:t>
            </a:r>
            <a:r>
              <a:rPr lang="ru-RU" sz="1900" dirty="0" err="1" smtClean="0"/>
              <a:t>негіздерімен</a:t>
            </a:r>
            <a:r>
              <a:rPr lang="ru-RU" sz="1900" dirty="0" smtClean="0"/>
              <a:t> </a:t>
            </a:r>
            <a:r>
              <a:rPr lang="ru-RU" sz="1900" dirty="0" err="1" smtClean="0"/>
              <a:t>ұштастырудың</a:t>
            </a:r>
            <a:r>
              <a:rPr lang="ru-RU" sz="1900" dirty="0" smtClean="0"/>
              <a:t> </a:t>
            </a:r>
            <a:r>
              <a:rPr lang="ru-RU" sz="1900" dirty="0" err="1" smtClean="0"/>
              <a:t>маңызы</a:t>
            </a:r>
            <a:endParaRPr lang="ru-RU" sz="1900" dirty="0"/>
          </a:p>
          <a:p>
            <a:pPr algn="just">
              <a:spcBef>
                <a:spcPts val="0"/>
              </a:spcBef>
              <a:buNone/>
            </a:pPr>
            <a:r>
              <a:rPr lang="ru-RU" sz="1900" dirty="0" err="1" smtClean="0"/>
              <a:t>айқындалған</a:t>
            </a:r>
            <a:r>
              <a:rPr lang="ru-RU" sz="1900" dirty="0" smtClean="0"/>
              <a:t>. </a:t>
            </a:r>
          </a:p>
          <a:p>
            <a:pPr marL="0" indent="0" algn="just">
              <a:spcBef>
                <a:spcPts val="0"/>
              </a:spcBef>
              <a:buNone/>
            </a:pPr>
            <a:r>
              <a:rPr lang="ru-RU" sz="1900" dirty="0"/>
              <a:t>	</a:t>
            </a:r>
            <a:r>
              <a:rPr lang="ru-RU" sz="1900" dirty="0" err="1" smtClean="0"/>
              <a:t>Қазақстан</a:t>
            </a:r>
            <a:r>
              <a:rPr lang="ru-RU" sz="1900" dirty="0" smtClean="0"/>
              <a:t> </a:t>
            </a:r>
            <a:r>
              <a:rPr lang="ru-RU" sz="1900" dirty="0" err="1" smtClean="0"/>
              <a:t>Республикасының</a:t>
            </a:r>
            <a:r>
              <a:rPr lang="ru-RU" sz="1900" dirty="0" smtClean="0"/>
              <a:t> </a:t>
            </a:r>
            <a:r>
              <a:rPr lang="ru-RU" sz="1900" dirty="0" err="1" smtClean="0"/>
              <a:t>мемлекеттік</a:t>
            </a:r>
            <a:r>
              <a:rPr lang="ru-RU" sz="1900" dirty="0" smtClean="0"/>
              <a:t> </a:t>
            </a:r>
            <a:r>
              <a:rPr lang="ru-RU" sz="1900" dirty="0" err="1" smtClean="0"/>
              <a:t>тәуелсіздік</a:t>
            </a:r>
            <a:r>
              <a:rPr lang="ru-RU" sz="1900" dirty="0" smtClean="0"/>
              <a:t> </a:t>
            </a:r>
            <a:r>
              <a:rPr lang="ru-RU" sz="1900" dirty="0" err="1" smtClean="0"/>
              <a:t>алуына</a:t>
            </a:r>
            <a:r>
              <a:rPr lang="ru-RU" sz="1900" dirty="0" smtClean="0"/>
              <a:t> </a:t>
            </a:r>
            <a:r>
              <a:rPr lang="ru-RU" sz="1900" dirty="0" err="1" smtClean="0"/>
              <a:t>орай</a:t>
            </a:r>
            <a:r>
              <a:rPr lang="ru-RU" sz="1900" dirty="0" smtClean="0"/>
              <a:t> </a:t>
            </a:r>
            <a:r>
              <a:rPr lang="ru-RU" sz="1900" dirty="0" err="1" smtClean="0"/>
              <a:t>өткенді</a:t>
            </a:r>
            <a:r>
              <a:rPr lang="ru-RU" sz="1900" dirty="0" smtClean="0"/>
              <a:t> </a:t>
            </a:r>
            <a:r>
              <a:rPr lang="ru-RU" sz="1900" dirty="0" err="1" smtClean="0"/>
              <a:t>жан-жақты</a:t>
            </a:r>
            <a:r>
              <a:rPr lang="ru-RU" sz="1900" dirty="0" smtClean="0"/>
              <a:t> </a:t>
            </a:r>
            <a:r>
              <a:rPr lang="ru-RU" sz="1900" dirty="0" err="1" smtClean="0"/>
              <a:t>және</a:t>
            </a:r>
            <a:r>
              <a:rPr lang="ru-RU" sz="1900" dirty="0" smtClean="0"/>
              <a:t> </a:t>
            </a:r>
            <a:r>
              <a:rPr lang="ru-RU" sz="1900" dirty="0" err="1" smtClean="0"/>
              <a:t>объективті</a:t>
            </a:r>
            <a:r>
              <a:rPr lang="ru-RU" sz="1900" dirty="0" smtClean="0"/>
              <a:t> </a:t>
            </a:r>
            <a:r>
              <a:rPr lang="ru-RU" sz="1900" dirty="0" err="1" smtClean="0"/>
              <a:t>зерттеу</a:t>
            </a:r>
            <a:r>
              <a:rPr lang="ru-RU" sz="1900" dirty="0" smtClean="0"/>
              <a:t>, </a:t>
            </a:r>
            <a:r>
              <a:rPr lang="ru-RU" sz="1900" dirty="0" err="1" smtClean="0"/>
              <a:t>негізгі</a:t>
            </a:r>
            <a:r>
              <a:rPr lang="ru-RU" sz="1900" dirty="0" smtClean="0"/>
              <a:t> </a:t>
            </a:r>
            <a:r>
              <a:rPr lang="ru-RU" sz="1900" dirty="0" err="1" smtClean="0"/>
              <a:t>міндеттері</a:t>
            </a:r>
            <a:r>
              <a:rPr lang="ru-RU" sz="1900" dirty="0" smtClean="0"/>
              <a:t> </a:t>
            </a:r>
            <a:r>
              <a:rPr lang="ru-RU" sz="1900" dirty="0" err="1" smtClean="0"/>
              <a:t>халықтың</a:t>
            </a:r>
            <a:r>
              <a:rPr lang="ru-RU" sz="1900" dirty="0" smtClean="0"/>
              <a:t> </a:t>
            </a:r>
            <a:r>
              <a:rPr lang="ru-RU" sz="1900" dirty="0" err="1" smtClean="0"/>
              <a:t>тарихи</a:t>
            </a:r>
            <a:r>
              <a:rPr lang="ru-RU" sz="1900" dirty="0" smtClean="0"/>
              <a:t> </a:t>
            </a:r>
            <a:r>
              <a:rPr lang="ru-RU" sz="1900" dirty="0" err="1" smtClean="0"/>
              <a:t>жадын</a:t>
            </a:r>
            <a:r>
              <a:rPr lang="ru-RU" sz="1900" dirty="0" smtClean="0"/>
              <a:t> </a:t>
            </a:r>
            <a:r>
              <a:rPr lang="ru-RU" sz="1900" dirty="0" err="1" smtClean="0"/>
              <a:t>жаңғырту</a:t>
            </a:r>
            <a:r>
              <a:rPr lang="ru-RU" sz="1900" dirty="0" smtClean="0"/>
              <a:t>, </a:t>
            </a:r>
            <a:r>
              <a:rPr lang="ru-RU" sz="1900" dirty="0" err="1" smtClean="0"/>
              <a:t>ұлттық</a:t>
            </a:r>
            <a:r>
              <a:rPr lang="ru-RU" sz="1900" dirty="0" smtClean="0"/>
              <a:t> </a:t>
            </a:r>
            <a:r>
              <a:rPr lang="ru-RU" sz="1900" dirty="0" err="1" smtClean="0"/>
              <a:t>сананы</a:t>
            </a:r>
            <a:r>
              <a:rPr lang="ru-RU" sz="1900" dirty="0" smtClean="0"/>
              <a:t> </a:t>
            </a:r>
            <a:r>
              <a:rPr lang="ru-RU" sz="1900" dirty="0" err="1" smtClean="0"/>
              <a:t>және</a:t>
            </a:r>
            <a:r>
              <a:rPr lang="ru-RU" sz="1900" dirty="0" smtClean="0"/>
              <a:t> </a:t>
            </a:r>
            <a:r>
              <a:rPr lang="ru-RU" sz="1900" dirty="0" err="1" smtClean="0"/>
              <a:t>азаматтық</a:t>
            </a:r>
            <a:r>
              <a:rPr lang="ru-RU" sz="1900" dirty="0" smtClean="0"/>
              <a:t> </a:t>
            </a:r>
            <a:r>
              <a:rPr lang="ru-RU" sz="1900" dirty="0" err="1" smtClean="0"/>
              <a:t>бірлікті</a:t>
            </a:r>
            <a:r>
              <a:rPr lang="ru-RU" sz="1900" dirty="0" smtClean="0"/>
              <a:t> </a:t>
            </a:r>
            <a:r>
              <a:rPr lang="ru-RU" sz="1900" dirty="0" err="1" smtClean="0"/>
              <a:t>насихаттау</a:t>
            </a:r>
            <a:r>
              <a:rPr lang="ru-RU" sz="1900" dirty="0" smtClean="0"/>
              <a:t>, </a:t>
            </a:r>
            <a:r>
              <a:rPr lang="ru-RU" sz="1900" dirty="0" err="1" smtClean="0"/>
              <a:t>жастарды</a:t>
            </a:r>
            <a:r>
              <a:rPr lang="ru-RU" sz="1900" dirty="0" smtClean="0"/>
              <a:t> </a:t>
            </a:r>
            <a:r>
              <a:rPr lang="ru-RU" sz="1900" dirty="0" err="1" smtClean="0"/>
              <a:t>отансүйгіштік</a:t>
            </a:r>
            <a:r>
              <a:rPr lang="ru-RU" sz="1900" dirty="0" smtClean="0"/>
              <a:t> пен </a:t>
            </a:r>
            <a:r>
              <a:rPr lang="ru-RU" sz="1900" dirty="0" err="1" smtClean="0"/>
              <a:t>толеранттық</a:t>
            </a:r>
            <a:r>
              <a:rPr lang="ru-RU" sz="1900" dirty="0" smtClean="0"/>
              <a:t> </a:t>
            </a:r>
            <a:r>
              <a:rPr lang="ru-RU" sz="1900" dirty="0" err="1" smtClean="0"/>
              <a:t>рухта</a:t>
            </a:r>
            <a:r>
              <a:rPr lang="ru-RU" sz="1900" dirty="0" smtClean="0"/>
              <a:t> </a:t>
            </a:r>
            <a:r>
              <a:rPr lang="ru-RU" sz="1900" dirty="0" err="1" smtClean="0"/>
              <a:t>тәрбиелеу</a:t>
            </a:r>
            <a:r>
              <a:rPr lang="ru-RU" sz="1900" dirty="0" smtClean="0"/>
              <a:t> </a:t>
            </a:r>
            <a:r>
              <a:rPr lang="ru-RU" sz="1900" dirty="0" err="1" smtClean="0"/>
              <a:t>болып</a:t>
            </a:r>
            <a:r>
              <a:rPr lang="ru-RU" sz="1900" dirty="0" smtClean="0"/>
              <a:t> </a:t>
            </a:r>
            <a:r>
              <a:rPr lang="ru-RU" sz="1900" dirty="0" err="1" smtClean="0"/>
              <a:t>табылатын</a:t>
            </a:r>
            <a:r>
              <a:rPr lang="ru-RU" sz="1900" dirty="0" smtClean="0"/>
              <a:t>  «</a:t>
            </a:r>
            <a:r>
              <a:rPr lang="ru-RU" sz="1900" dirty="0" err="1" smtClean="0"/>
              <a:t>Қазақстан</a:t>
            </a:r>
            <a:r>
              <a:rPr lang="ru-RU" sz="1900" dirty="0" smtClean="0"/>
              <a:t> </a:t>
            </a:r>
            <a:r>
              <a:rPr lang="ru-RU" sz="1900" dirty="0" err="1" smtClean="0"/>
              <a:t>тарихы</a:t>
            </a:r>
            <a:r>
              <a:rPr lang="ru-RU" sz="1900" dirty="0" smtClean="0"/>
              <a:t>» </a:t>
            </a:r>
            <a:r>
              <a:rPr lang="ru-RU" sz="1900" dirty="0" err="1" smtClean="0"/>
              <a:t>пәнін</a:t>
            </a:r>
            <a:r>
              <a:rPr lang="ru-RU" sz="1900" dirty="0" smtClean="0"/>
              <a:t> </a:t>
            </a:r>
            <a:r>
              <a:rPr lang="ru-RU" sz="1900" dirty="0" err="1" smtClean="0"/>
              <a:t>оқыту</a:t>
            </a:r>
            <a:r>
              <a:rPr lang="ru-RU" sz="1900" dirty="0" smtClean="0"/>
              <a:t> </a:t>
            </a:r>
            <a:r>
              <a:rPr lang="ru-RU" sz="1900" dirty="0" err="1" smtClean="0"/>
              <a:t>көкейкесті</a:t>
            </a:r>
            <a:r>
              <a:rPr lang="ru-RU" sz="1900" dirty="0" smtClean="0"/>
              <a:t> бола </a:t>
            </a:r>
            <a:r>
              <a:rPr lang="ru-RU" sz="1900" dirty="0" err="1" smtClean="0"/>
              <a:t>түсті</a:t>
            </a:r>
            <a:r>
              <a:rPr lang="ru-RU" sz="1900" dirty="0" smtClean="0"/>
              <a:t>. </a:t>
            </a:r>
            <a:r>
              <a:rPr lang="ru-RU" sz="1900" dirty="0" err="1" smtClean="0"/>
              <a:t>Мемлекеттің</a:t>
            </a:r>
            <a:r>
              <a:rPr lang="ru-RU" sz="1900" dirty="0" smtClean="0"/>
              <a:t> </a:t>
            </a:r>
            <a:r>
              <a:rPr lang="ru-RU" sz="1900" dirty="0" err="1" smtClean="0"/>
              <a:t>біртұтас</a:t>
            </a:r>
            <a:r>
              <a:rPr lang="ru-RU" sz="1900" dirty="0" smtClean="0"/>
              <a:t> </a:t>
            </a:r>
            <a:r>
              <a:rPr lang="ru-RU" sz="1900" dirty="0" err="1" smtClean="0"/>
              <a:t>сипатын</a:t>
            </a:r>
            <a:r>
              <a:rPr lang="ru-RU" sz="1900" dirty="0" smtClean="0"/>
              <a:t> </a:t>
            </a:r>
            <a:r>
              <a:rPr lang="ru-RU" sz="1900" dirty="0" err="1" smtClean="0"/>
              <a:t>көрсету</a:t>
            </a:r>
            <a:r>
              <a:rPr lang="ru-RU" sz="1900" dirty="0" smtClean="0"/>
              <a:t>, </a:t>
            </a:r>
            <a:r>
              <a:rPr lang="ru-RU" sz="1900" dirty="0" err="1" smtClean="0"/>
              <a:t>қоғамдық</a:t>
            </a:r>
            <a:r>
              <a:rPr lang="ru-RU" sz="1900" dirty="0" smtClean="0"/>
              <a:t> </a:t>
            </a:r>
            <a:r>
              <a:rPr lang="ru-RU" sz="1900" dirty="0" err="1" smtClean="0"/>
              <a:t>сананы</a:t>
            </a:r>
            <a:r>
              <a:rPr lang="ru-RU" sz="1900" dirty="0" smtClean="0"/>
              <a:t> </a:t>
            </a:r>
            <a:r>
              <a:rPr lang="ru-RU" sz="1900" dirty="0" err="1" smtClean="0"/>
              <a:t>қалыптастыру</a:t>
            </a:r>
            <a:r>
              <a:rPr lang="ru-RU" sz="1900" dirty="0" smtClean="0"/>
              <a:t>, </a:t>
            </a:r>
            <a:r>
              <a:rPr lang="ru-RU" sz="1900" dirty="0" err="1" smtClean="0"/>
              <a:t>ұлттық</a:t>
            </a:r>
            <a:r>
              <a:rPr lang="ru-RU" sz="1900" dirty="0" smtClean="0"/>
              <a:t> идеология, </a:t>
            </a:r>
            <a:r>
              <a:rPr lang="ru-RU" sz="1900" dirty="0" err="1" smtClean="0"/>
              <a:t>азаматтардың</a:t>
            </a:r>
            <a:r>
              <a:rPr lang="ru-RU" sz="1900" dirty="0" smtClean="0"/>
              <a:t> </a:t>
            </a:r>
            <a:r>
              <a:rPr lang="ru-RU" sz="1900" dirty="0" err="1" smtClean="0"/>
              <a:t>жасампаздық</a:t>
            </a:r>
            <a:r>
              <a:rPr lang="ru-RU" sz="1900" dirty="0" smtClean="0"/>
              <a:t> </a:t>
            </a:r>
            <a:r>
              <a:rPr lang="ru-RU" sz="1900" dirty="0" err="1" smtClean="0"/>
              <a:t>белсенділігін</a:t>
            </a:r>
            <a:r>
              <a:rPr lang="ru-RU" sz="1900" dirty="0" smtClean="0"/>
              <a:t> </a:t>
            </a:r>
            <a:r>
              <a:rPr lang="ru-RU" sz="1900" dirty="0" err="1" smtClean="0"/>
              <a:t>дамыту</a:t>
            </a:r>
            <a:r>
              <a:rPr lang="ru-RU" sz="1900" dirty="0" smtClean="0"/>
              <a:t>, </a:t>
            </a:r>
            <a:r>
              <a:rPr lang="ru-RU" sz="1900" dirty="0" err="1" smtClean="0"/>
              <a:t>елдің</a:t>
            </a:r>
            <a:r>
              <a:rPr lang="ru-RU" sz="1900" dirty="0" smtClean="0"/>
              <a:t> </a:t>
            </a:r>
            <a:r>
              <a:rPr lang="ru-RU" sz="1900" dirty="0" err="1" smtClean="0"/>
              <a:t>зияткерлік</a:t>
            </a:r>
            <a:r>
              <a:rPr lang="ru-RU" sz="1900" dirty="0" smtClean="0"/>
              <a:t> </a:t>
            </a:r>
            <a:r>
              <a:rPr lang="ru-RU" sz="1900" dirty="0" err="1" smtClean="0"/>
              <a:t>әлеуетін</a:t>
            </a:r>
            <a:r>
              <a:rPr lang="ru-RU" sz="1900" dirty="0" smtClean="0"/>
              <a:t> </a:t>
            </a:r>
            <a:r>
              <a:rPr lang="ru-RU" sz="1900" dirty="0" err="1" smtClean="0"/>
              <a:t>көтеру</a:t>
            </a:r>
            <a:r>
              <a:rPr lang="ru-RU" sz="1900" dirty="0" smtClean="0"/>
              <a:t> осы </a:t>
            </a:r>
            <a:r>
              <a:rPr lang="ru-RU" sz="1900" dirty="0" err="1" smtClean="0"/>
              <a:t>пән</a:t>
            </a:r>
            <a:r>
              <a:rPr lang="ru-RU" sz="1900" dirty="0" smtClean="0"/>
              <a:t> </a:t>
            </a:r>
            <a:r>
              <a:rPr lang="ru-RU" sz="1900" dirty="0" err="1" smtClean="0"/>
              <a:t>шеңберінде</a:t>
            </a:r>
            <a:r>
              <a:rPr lang="ru-RU" sz="1900" dirty="0" smtClean="0"/>
              <a:t> </a:t>
            </a:r>
            <a:r>
              <a:rPr lang="ru-RU" sz="1900" dirty="0" err="1" smtClean="0"/>
              <a:t>жүзеге</a:t>
            </a:r>
            <a:r>
              <a:rPr lang="ru-RU" sz="1900" dirty="0" smtClean="0"/>
              <a:t> </a:t>
            </a:r>
            <a:r>
              <a:rPr lang="ru-RU" sz="1900" dirty="0" err="1" smtClean="0"/>
              <a:t>асады</a:t>
            </a:r>
            <a:r>
              <a:rPr lang="ru-RU" sz="1900" dirty="0" smtClean="0"/>
              <a:t>. </a:t>
            </a:r>
            <a:r>
              <a:rPr lang="ru-RU" sz="1900" dirty="0" err="1" smtClean="0"/>
              <a:t>Қазақстан</a:t>
            </a:r>
            <a:r>
              <a:rPr lang="ru-RU" sz="1900" dirty="0" smtClean="0"/>
              <a:t> </a:t>
            </a:r>
            <a:r>
              <a:rPr lang="ru-RU" sz="1900" dirty="0" err="1" smtClean="0"/>
              <a:t>тарихының</a:t>
            </a:r>
            <a:r>
              <a:rPr lang="ru-RU" sz="1900" dirty="0" smtClean="0"/>
              <a:t> </a:t>
            </a:r>
            <a:r>
              <a:rPr lang="ru-RU" sz="1900" dirty="0" err="1" smtClean="0"/>
              <a:t>көп</a:t>
            </a:r>
            <a:r>
              <a:rPr lang="ru-RU" sz="1900" dirty="0" smtClean="0"/>
              <a:t> </a:t>
            </a:r>
            <a:r>
              <a:rPr lang="ru-RU" sz="1900" dirty="0" err="1" smtClean="0"/>
              <a:t>қырлылығы</a:t>
            </a:r>
            <a:r>
              <a:rPr lang="ru-RU" sz="1900" dirty="0" smtClean="0"/>
              <a:t> мен </a:t>
            </a:r>
            <a:r>
              <a:rPr lang="ru-RU" sz="1900" dirty="0" err="1" smtClean="0"/>
              <a:t>тарихи</a:t>
            </a:r>
            <a:r>
              <a:rPr lang="ru-RU" sz="1900" dirty="0" smtClean="0"/>
              <a:t> </a:t>
            </a:r>
            <a:r>
              <a:rPr lang="ru-RU" sz="1900" dirty="0" err="1" smtClean="0"/>
              <a:t>маңызы</a:t>
            </a:r>
            <a:r>
              <a:rPr lang="ru-RU" sz="1900" dirty="0" smtClean="0"/>
              <a:t> </a:t>
            </a:r>
            <a:r>
              <a:rPr lang="ru-RU" sz="1900" dirty="0" err="1" smtClean="0"/>
              <a:t>сонда</a:t>
            </a:r>
            <a:r>
              <a:rPr lang="ru-RU" sz="1900" dirty="0" smtClean="0"/>
              <a:t>, </a:t>
            </a:r>
            <a:r>
              <a:rPr lang="ru-RU" sz="1900" dirty="0" err="1" smtClean="0"/>
              <a:t>бұл</a:t>
            </a:r>
            <a:r>
              <a:rPr lang="ru-RU" sz="1900" dirty="0" smtClean="0"/>
              <a:t> </a:t>
            </a:r>
            <a:r>
              <a:rPr lang="ru-RU" sz="1900" dirty="0" err="1" smtClean="0"/>
              <a:t>пән</a:t>
            </a:r>
            <a:r>
              <a:rPr lang="ru-RU" sz="1900" dirty="0" smtClean="0"/>
              <a:t> </a:t>
            </a:r>
            <a:r>
              <a:rPr lang="ru-RU" sz="1900" dirty="0" err="1" smtClean="0"/>
              <a:t>қазақстандық</a:t>
            </a:r>
            <a:r>
              <a:rPr lang="ru-RU" sz="1900" dirty="0" smtClean="0"/>
              <a:t> </a:t>
            </a:r>
            <a:r>
              <a:rPr lang="ru-RU" sz="1900" dirty="0" err="1" smtClean="0"/>
              <a:t>біртұтастықты</a:t>
            </a:r>
            <a:r>
              <a:rPr lang="ru-RU" sz="1900" dirty="0" smtClean="0"/>
              <a:t> </a:t>
            </a:r>
            <a:r>
              <a:rPr lang="ru-RU" sz="1900" dirty="0" err="1" smtClean="0"/>
              <a:t>орнықтырушы</a:t>
            </a:r>
            <a:r>
              <a:rPr lang="ru-RU" sz="1900" dirty="0" smtClean="0"/>
              <a:t>, </a:t>
            </a:r>
            <a:r>
              <a:rPr lang="ru-RU" sz="1900" dirty="0" err="1" smtClean="0"/>
              <a:t>Мәңгілік</a:t>
            </a:r>
            <a:r>
              <a:rPr lang="ru-RU" sz="1900" dirty="0" smtClean="0"/>
              <a:t> ел </a:t>
            </a:r>
            <a:r>
              <a:rPr lang="ru-RU" sz="1900" dirty="0" err="1" smtClean="0"/>
              <a:t>құруды</a:t>
            </a:r>
            <a:r>
              <a:rPr lang="ru-RU" sz="1900" dirty="0" smtClean="0"/>
              <a:t> </a:t>
            </a:r>
            <a:r>
              <a:rPr lang="ru-RU" sz="1900" dirty="0" err="1" smtClean="0"/>
              <a:t>ғасырлар</a:t>
            </a:r>
            <a:r>
              <a:rPr lang="ru-RU" sz="1900" dirty="0" smtClean="0"/>
              <a:t> </a:t>
            </a:r>
            <a:r>
              <a:rPr lang="ru-RU" sz="1900" dirty="0" err="1" smtClean="0"/>
              <a:t>бойы</a:t>
            </a:r>
            <a:r>
              <a:rPr lang="ru-RU" sz="1900" dirty="0" smtClean="0"/>
              <a:t> </a:t>
            </a:r>
            <a:r>
              <a:rPr lang="ru-RU" sz="1900" dirty="0" err="1" smtClean="0"/>
              <a:t>армандаған</a:t>
            </a:r>
            <a:r>
              <a:rPr lang="ru-RU" sz="1900" dirty="0" smtClean="0"/>
              <a:t> </a:t>
            </a:r>
            <a:r>
              <a:rPr lang="ru-RU" sz="1900" dirty="0" err="1" smtClean="0"/>
              <a:t>халқымыздың</a:t>
            </a:r>
            <a:r>
              <a:rPr lang="ru-RU" sz="1900" dirty="0" smtClean="0"/>
              <a:t> </a:t>
            </a:r>
            <a:r>
              <a:rPr lang="ru-RU" sz="1900" dirty="0" err="1" smtClean="0"/>
              <a:t>өршіл</a:t>
            </a:r>
            <a:r>
              <a:rPr lang="ru-RU" sz="1900" dirty="0" smtClean="0"/>
              <a:t> </a:t>
            </a:r>
            <a:r>
              <a:rPr lang="ru-RU" sz="1900" dirty="0" err="1" smtClean="0"/>
              <a:t>рухының</a:t>
            </a:r>
            <a:r>
              <a:rPr lang="ru-RU" sz="1900" dirty="0" smtClean="0"/>
              <a:t> </a:t>
            </a:r>
            <a:r>
              <a:rPr lang="ru-RU" sz="1900" dirty="0" err="1" smtClean="0"/>
              <a:t>идеялық</a:t>
            </a:r>
            <a:r>
              <a:rPr lang="ru-RU" sz="1900" dirty="0" smtClean="0"/>
              <a:t> </a:t>
            </a:r>
            <a:r>
              <a:rPr lang="ru-RU" sz="1900" dirty="0" err="1" smtClean="0"/>
              <a:t>негізі</a:t>
            </a:r>
            <a:r>
              <a:rPr lang="ru-RU" sz="1900" dirty="0" smtClean="0"/>
              <a:t>. </a:t>
            </a:r>
            <a:r>
              <a:rPr lang="ru-RU" sz="1900" dirty="0" err="1" smtClean="0"/>
              <a:t>Осыған байланысты</a:t>
            </a:r>
            <a:r>
              <a:rPr lang="ru-RU" sz="1900" dirty="0" smtClean="0"/>
              <a:t> </a:t>
            </a:r>
            <a:r>
              <a:rPr lang="ru-RU" sz="1900" dirty="0" err="1" smtClean="0"/>
              <a:t>ол</a:t>
            </a:r>
            <a:r>
              <a:rPr lang="ru-RU" sz="1900" dirty="0" smtClean="0"/>
              <a:t> </a:t>
            </a:r>
            <a:r>
              <a:rPr lang="ru-RU" sz="1900" dirty="0" err="1" smtClean="0"/>
              <a:t>мемлекеттік</a:t>
            </a:r>
            <a:r>
              <a:rPr lang="ru-RU" sz="1900" dirty="0" smtClean="0"/>
              <a:t> </a:t>
            </a:r>
            <a:r>
              <a:rPr lang="ru-RU" sz="1900" dirty="0" err="1" smtClean="0"/>
              <a:t>маңызы </a:t>
            </a:r>
            <a:r>
              <a:rPr lang="ru-RU" sz="1900" dirty="0" smtClean="0"/>
              <a:t>бар </a:t>
            </a:r>
            <a:r>
              <a:rPr lang="ru-RU" sz="1900" dirty="0" err="1" smtClean="0"/>
              <a:t>оқу пәні болып</a:t>
            </a:r>
            <a:r>
              <a:rPr lang="ru-RU" sz="1900" dirty="0" smtClean="0"/>
              <a:t> </a:t>
            </a:r>
            <a:r>
              <a:rPr lang="ru-RU" sz="1900" dirty="0" err="1" smtClean="0"/>
              <a:t>табылады</a:t>
            </a:r>
            <a:r>
              <a:rPr lang="ru-RU" sz="1900" dirty="0" smtClean="0"/>
              <a:t>. </a:t>
            </a:r>
            <a:r>
              <a:rPr lang="ru-RU" sz="1900" dirty="0" err="1" smtClean="0"/>
              <a:t>Міне</a:t>
            </a:r>
            <a:r>
              <a:rPr lang="ru-RU" sz="1900" dirty="0" smtClean="0"/>
              <a:t>, </a:t>
            </a:r>
            <a:r>
              <a:rPr lang="ru-RU" sz="1900" dirty="0" err="1" smtClean="0"/>
              <a:t>сондықтан </a:t>
            </a:r>
            <a:r>
              <a:rPr lang="ru-RU" sz="1900" dirty="0" smtClean="0"/>
              <a:t>да </a:t>
            </a:r>
            <a:r>
              <a:rPr lang="ru-RU" sz="1900" dirty="0" err="1" smtClean="0"/>
              <a:t>бұл пән барлық мамандықтар бойынша</a:t>
            </a:r>
            <a:r>
              <a:rPr lang="ru-RU" sz="1900" dirty="0" smtClean="0"/>
              <a:t> </a:t>
            </a:r>
            <a:r>
              <a:rPr lang="ru-RU" sz="1900" dirty="0" err="1" smtClean="0"/>
              <a:t>еліміздің жоғары оқу орындарының оқу </a:t>
            </a:r>
            <a:r>
              <a:rPr lang="ru-RU" sz="1900" dirty="0" smtClean="0"/>
              <a:t>– </a:t>
            </a:r>
            <a:r>
              <a:rPr lang="ru-RU" sz="1900" dirty="0" err="1" smtClean="0"/>
              <a:t>әдістемелік жоспарларына</a:t>
            </a:r>
            <a:r>
              <a:rPr lang="ru-RU" sz="1900" dirty="0" smtClean="0"/>
              <a:t> </a:t>
            </a:r>
            <a:r>
              <a:rPr lang="ru-RU" sz="1900" dirty="0" err="1" smtClean="0"/>
              <a:t>енгізілген</a:t>
            </a:r>
            <a:r>
              <a:rPr lang="ru-RU" sz="1900" dirty="0" smtClean="0"/>
              <a:t>. </a:t>
            </a:r>
            <a:r>
              <a:rPr lang="ru-RU" sz="1900" dirty="0" err="1" smtClean="0"/>
              <a:t>Республикадағы</a:t>
            </a:r>
            <a:r>
              <a:rPr lang="ru-RU" sz="1900" dirty="0" smtClean="0"/>
              <a:t> ЖОО-</a:t>
            </a:r>
            <a:r>
              <a:rPr lang="ru-RU" sz="1900" dirty="0" err="1" smtClean="0"/>
              <a:t>ның</a:t>
            </a:r>
            <a:r>
              <a:rPr lang="ru-RU" sz="1900" dirty="0" smtClean="0"/>
              <a:t> </a:t>
            </a:r>
            <a:r>
              <a:rPr lang="ru-RU" sz="1900" dirty="0" err="1" smtClean="0"/>
              <a:t>тарих</a:t>
            </a:r>
            <a:r>
              <a:rPr lang="ru-RU" sz="1900" dirty="0" smtClean="0"/>
              <a:t> </a:t>
            </a:r>
            <a:r>
              <a:rPr lang="ru-RU" sz="1900" dirty="0" err="1" smtClean="0"/>
              <a:t>емес</a:t>
            </a:r>
            <a:r>
              <a:rPr lang="ru-RU" sz="1900" dirty="0" smtClean="0"/>
              <a:t> </a:t>
            </a:r>
            <a:r>
              <a:rPr lang="ru-RU" sz="1900" dirty="0" err="1" smtClean="0"/>
              <a:t>факультеттері</a:t>
            </a:r>
            <a:r>
              <a:rPr lang="ru-RU" sz="1900" dirty="0" smtClean="0"/>
              <a:t> </a:t>
            </a:r>
            <a:r>
              <a:rPr lang="ru-RU" sz="1900" dirty="0" err="1" smtClean="0"/>
              <a:t>үшін</a:t>
            </a:r>
            <a:r>
              <a:rPr lang="ru-RU" sz="1900" dirty="0" smtClean="0"/>
              <a:t> «</a:t>
            </a:r>
            <a:r>
              <a:rPr lang="ru-RU" sz="1900" dirty="0" err="1" smtClean="0"/>
              <a:t>Қазақстан</a:t>
            </a:r>
            <a:r>
              <a:rPr lang="ru-RU" sz="1900" dirty="0" smtClean="0"/>
              <a:t> </a:t>
            </a:r>
            <a:r>
              <a:rPr lang="ru-RU" sz="1900" dirty="0" err="1" smtClean="0"/>
              <a:t>тарихы</a:t>
            </a:r>
            <a:r>
              <a:rPr lang="ru-RU" sz="1900" dirty="0" smtClean="0"/>
              <a:t>» </a:t>
            </a:r>
            <a:r>
              <a:rPr lang="ru-RU" sz="1900" dirty="0" err="1" smtClean="0"/>
              <a:t>пәнінің</a:t>
            </a:r>
            <a:r>
              <a:rPr lang="ru-RU" sz="1900" dirty="0" smtClean="0"/>
              <a:t> </a:t>
            </a:r>
            <a:r>
              <a:rPr lang="ru-RU" sz="1900" dirty="0" err="1" smtClean="0"/>
              <a:t>негізгі</a:t>
            </a:r>
            <a:r>
              <a:rPr lang="ru-RU" sz="1900" dirty="0" smtClean="0"/>
              <a:t> </a:t>
            </a:r>
            <a:r>
              <a:rPr lang="ru-RU" sz="1900" dirty="0" err="1" smtClean="0"/>
              <a:t>мақсаты</a:t>
            </a:r>
            <a:r>
              <a:rPr lang="ru-RU" sz="1900" dirty="0" smtClean="0"/>
              <a:t> – </a:t>
            </a:r>
            <a:r>
              <a:rPr lang="ru-RU" sz="1900" dirty="0" err="1" smtClean="0"/>
              <a:t>отандық</a:t>
            </a:r>
            <a:r>
              <a:rPr lang="ru-RU" sz="1900" dirty="0" smtClean="0"/>
              <a:t> </a:t>
            </a:r>
            <a:r>
              <a:rPr lang="ru-RU" sz="1900" dirty="0" err="1" smtClean="0"/>
              <a:t>тарихтағы</a:t>
            </a:r>
            <a:r>
              <a:rPr lang="ru-RU" sz="1900" dirty="0" smtClean="0"/>
              <a:t> </a:t>
            </a:r>
            <a:r>
              <a:rPr lang="ru-RU" sz="1900" dirty="0" err="1" smtClean="0"/>
              <a:t>негізгі</a:t>
            </a:r>
            <a:r>
              <a:rPr lang="ru-RU" sz="1900" dirty="0" smtClean="0"/>
              <a:t> </a:t>
            </a:r>
            <a:r>
              <a:rPr lang="ru-RU" sz="1900" dirty="0" err="1" smtClean="0"/>
              <a:t>оқиғалардың</a:t>
            </a:r>
            <a:r>
              <a:rPr lang="ru-RU" sz="1900" dirty="0" smtClean="0"/>
              <a:t> </a:t>
            </a:r>
            <a:r>
              <a:rPr lang="ru-RU" sz="1900" dirty="0" err="1" smtClean="0"/>
              <a:t>мазмұны</a:t>
            </a:r>
            <a:r>
              <a:rPr lang="ru-RU" sz="1900" dirty="0" smtClean="0"/>
              <a:t> </a:t>
            </a:r>
            <a:r>
              <a:rPr lang="ru-RU" sz="1900" dirty="0" err="1" smtClean="0"/>
              <a:t>туралы</a:t>
            </a:r>
            <a:r>
              <a:rPr lang="ru-RU" sz="1900" dirty="0" smtClean="0"/>
              <a:t> </a:t>
            </a:r>
            <a:r>
              <a:rPr lang="ru-RU" sz="1900" dirty="0" err="1" smtClean="0"/>
              <a:t>ғылыми</a:t>
            </a:r>
            <a:r>
              <a:rPr lang="ru-RU" sz="1900" dirty="0" smtClean="0"/>
              <a:t> </a:t>
            </a:r>
            <a:r>
              <a:rPr lang="ru-RU" sz="1900" dirty="0" err="1" smtClean="0"/>
              <a:t>дәлелденген</a:t>
            </a:r>
            <a:r>
              <a:rPr lang="ru-RU" sz="1900" dirty="0" smtClean="0"/>
              <a:t> </a:t>
            </a:r>
            <a:r>
              <a:rPr lang="ru-RU" sz="1900" dirty="0" err="1" smtClean="0"/>
              <a:t>фактілер</a:t>
            </a:r>
            <a:r>
              <a:rPr lang="ru-RU" sz="1900" dirty="0" smtClean="0"/>
              <a:t> </a:t>
            </a:r>
            <a:r>
              <a:rPr lang="ru-RU" sz="1900" dirty="0" err="1" smtClean="0"/>
              <a:t>негізінде</a:t>
            </a:r>
            <a:r>
              <a:rPr lang="ru-RU" sz="1900" dirty="0" smtClean="0"/>
              <a:t> </a:t>
            </a:r>
            <a:r>
              <a:rPr lang="ru-RU" sz="1900" dirty="0" err="1" smtClean="0"/>
              <a:t>міндетті</a:t>
            </a:r>
            <a:r>
              <a:rPr lang="ru-RU" sz="1900" dirty="0" smtClean="0"/>
              <a:t> </a:t>
            </a:r>
            <a:r>
              <a:rPr lang="ru-RU" sz="1900" dirty="0" err="1" smtClean="0"/>
              <a:t>толық</a:t>
            </a:r>
            <a:r>
              <a:rPr lang="ru-RU" sz="1900" dirty="0" smtClean="0"/>
              <a:t> </a:t>
            </a:r>
            <a:r>
              <a:rPr lang="ru-RU" sz="1900" dirty="0" err="1" smtClean="0"/>
              <a:t>білім</a:t>
            </a:r>
            <a:r>
              <a:rPr lang="ru-RU" sz="1900" dirty="0" smtClean="0"/>
              <a:t> беру, </a:t>
            </a:r>
            <a:r>
              <a:rPr lang="ru-RU" sz="1900" dirty="0" err="1" smtClean="0"/>
              <a:t>тарихи-мәдени</a:t>
            </a:r>
            <a:r>
              <a:rPr lang="ru-RU" sz="1900" dirty="0" smtClean="0"/>
              <a:t> </a:t>
            </a:r>
            <a:r>
              <a:rPr lang="ru-RU" sz="1900" dirty="0" err="1" smtClean="0"/>
              <a:t>дамудың</a:t>
            </a:r>
            <a:r>
              <a:rPr lang="ru-RU" sz="1900" dirty="0" smtClean="0"/>
              <a:t> </a:t>
            </a:r>
            <a:r>
              <a:rPr lang="ru-RU" sz="1900" dirty="0" err="1" smtClean="0"/>
              <a:t>үздіксіздігі</a:t>
            </a:r>
            <a:r>
              <a:rPr lang="ru-RU" sz="1900" dirty="0" smtClean="0"/>
              <a:t> мен </a:t>
            </a:r>
            <a:r>
              <a:rPr lang="ru-RU" sz="1900" dirty="0" err="1" smtClean="0"/>
              <a:t>сабақтастығын</a:t>
            </a:r>
            <a:r>
              <a:rPr lang="ru-RU" sz="1900" dirty="0" smtClean="0"/>
              <a:t> </a:t>
            </a:r>
            <a:r>
              <a:rPr lang="ru-RU" sz="1900" dirty="0" err="1" smtClean="0"/>
              <a:t>дәлелді</a:t>
            </a:r>
            <a:r>
              <a:rPr lang="ru-RU" sz="1900" dirty="0" smtClean="0"/>
              <a:t> </a:t>
            </a:r>
            <a:r>
              <a:rPr lang="ru-RU" sz="1900" dirty="0" err="1" smtClean="0"/>
              <a:t>көрсету</a:t>
            </a:r>
            <a:r>
              <a:rPr lang="ru-RU" sz="1900" dirty="0" smtClean="0"/>
              <a:t>, </a:t>
            </a:r>
            <a:r>
              <a:rPr lang="ru-RU" sz="1900" dirty="0" err="1" smtClean="0"/>
              <a:t>рухани</a:t>
            </a:r>
            <a:r>
              <a:rPr lang="ru-RU" sz="1900" dirty="0" smtClean="0"/>
              <a:t> </a:t>
            </a:r>
            <a:r>
              <a:rPr lang="ru-RU" sz="1900" dirty="0" err="1" smtClean="0"/>
              <a:t>мұрагерліктің</a:t>
            </a:r>
            <a:r>
              <a:rPr lang="ru-RU" sz="1900" dirty="0" smtClean="0"/>
              <a:t> </a:t>
            </a:r>
            <a:r>
              <a:rPr lang="ru-RU" sz="1900" dirty="0" err="1" smtClean="0"/>
              <a:t>терең</a:t>
            </a:r>
            <a:r>
              <a:rPr lang="ru-RU" sz="1900" dirty="0" smtClean="0"/>
              <a:t> </a:t>
            </a:r>
            <a:r>
              <a:rPr lang="ru-RU" sz="1900" dirty="0" err="1" smtClean="0"/>
              <a:t>тамырларын</a:t>
            </a:r>
            <a:r>
              <a:rPr lang="ru-RU" sz="1900" dirty="0" smtClean="0"/>
              <a:t>, </a:t>
            </a:r>
            <a:r>
              <a:rPr lang="ru-RU" sz="1900" dirty="0" err="1" smtClean="0"/>
              <a:t>бұрынғы</a:t>
            </a:r>
            <a:r>
              <a:rPr lang="ru-RU" sz="1900" dirty="0" smtClean="0"/>
              <a:t> </a:t>
            </a:r>
            <a:r>
              <a:rPr lang="ru-RU" sz="1900" dirty="0" err="1" smtClean="0"/>
              <a:t>ұрпақтың</a:t>
            </a:r>
            <a:r>
              <a:rPr lang="ru-RU" sz="1900" dirty="0" smtClean="0"/>
              <a:t> </a:t>
            </a:r>
            <a:r>
              <a:rPr lang="ru-RU" sz="1900" dirty="0" err="1" smtClean="0"/>
              <a:t>қажырлы</a:t>
            </a:r>
            <a:r>
              <a:rPr lang="ru-RU" sz="1900" dirty="0" smtClean="0"/>
              <a:t> </a:t>
            </a:r>
            <a:r>
              <a:rPr lang="ru-RU" sz="1900" dirty="0" err="1" smtClean="0"/>
              <a:t>еңбегін</a:t>
            </a:r>
            <a:r>
              <a:rPr lang="ru-RU" sz="1900" dirty="0" smtClean="0"/>
              <a:t>, </a:t>
            </a:r>
            <a:r>
              <a:rPr lang="ru-RU" sz="1900" dirty="0" err="1" smtClean="0"/>
              <a:t>халықтың</a:t>
            </a:r>
            <a:r>
              <a:rPr lang="ru-RU" sz="1900" dirty="0" smtClean="0"/>
              <a:t> </a:t>
            </a:r>
            <a:r>
              <a:rPr lang="ru-RU" sz="1900" dirty="0" err="1" smtClean="0"/>
              <a:t>жеке</a:t>
            </a:r>
            <a:r>
              <a:rPr lang="ru-RU" sz="1900" dirty="0" smtClean="0"/>
              <a:t> </a:t>
            </a:r>
            <a:r>
              <a:rPr lang="ru-RU" sz="1900" dirty="0" err="1" smtClean="0"/>
              <a:t>тұлғаларын</a:t>
            </a:r>
            <a:r>
              <a:rPr lang="ru-RU" sz="1900" dirty="0" smtClean="0"/>
              <a:t>, </a:t>
            </a:r>
            <a:r>
              <a:rPr lang="ru-RU" sz="1900" dirty="0" err="1" smtClean="0"/>
              <a:t>тарихи</a:t>
            </a:r>
            <a:r>
              <a:rPr lang="ru-RU" sz="1900" dirty="0" smtClean="0"/>
              <a:t> </a:t>
            </a:r>
            <a:r>
              <a:rPr lang="ru-RU" sz="1900" dirty="0" err="1" smtClean="0"/>
              <a:t>тәжірибені</a:t>
            </a:r>
            <a:r>
              <a:rPr lang="ru-RU" sz="1900" dirty="0" smtClean="0"/>
              <a:t> </a:t>
            </a:r>
            <a:r>
              <a:rPr lang="ru-RU" sz="1900" dirty="0" err="1" smtClean="0"/>
              <a:t>және</a:t>
            </a:r>
            <a:r>
              <a:rPr lang="ru-RU" sz="1900" dirty="0" smtClean="0"/>
              <a:t> </a:t>
            </a:r>
            <a:r>
              <a:rPr lang="ru-RU" sz="1900" dirty="0" err="1" smtClean="0"/>
              <a:t>ұлттық</a:t>
            </a:r>
            <a:r>
              <a:rPr lang="ru-RU" sz="1900" dirty="0" smtClean="0"/>
              <a:t> </a:t>
            </a:r>
            <a:r>
              <a:rPr lang="ru-RU" sz="1900" dirty="0" err="1" smtClean="0"/>
              <a:t>дәстүрлерді</a:t>
            </a:r>
            <a:r>
              <a:rPr lang="ru-RU" sz="1900" dirty="0" smtClean="0"/>
              <a:t> </a:t>
            </a:r>
            <a:r>
              <a:rPr lang="ru-RU" sz="1900" dirty="0" err="1" smtClean="0"/>
              <a:t>құрметтейтін</a:t>
            </a:r>
            <a:r>
              <a:rPr lang="ru-RU" sz="1900" dirty="0" smtClean="0"/>
              <a:t> </a:t>
            </a:r>
            <a:r>
              <a:rPr lang="ru-RU" sz="1900" dirty="0" err="1" smtClean="0"/>
              <a:t>жастардың</a:t>
            </a:r>
            <a:r>
              <a:rPr lang="ru-RU" sz="1900" dirty="0" smtClean="0"/>
              <a:t> </a:t>
            </a:r>
            <a:r>
              <a:rPr lang="ru-RU" sz="1900" dirty="0" err="1" smtClean="0"/>
              <a:t>ұстанымын</a:t>
            </a:r>
            <a:r>
              <a:rPr lang="ru-RU" sz="1900" dirty="0" smtClean="0"/>
              <a:t> </a:t>
            </a:r>
            <a:r>
              <a:rPr lang="ru-RU" sz="1900" dirty="0" err="1" smtClean="0"/>
              <a:t>қалыптастыру</a:t>
            </a:r>
            <a:r>
              <a:rPr lang="ru-RU" sz="1900" dirty="0" smtClean="0"/>
              <a:t>.</a:t>
            </a:r>
          </a:p>
          <a:p>
            <a:pPr marL="0" indent="0" algn="just">
              <a:spcBef>
                <a:spcPts val="0"/>
              </a:spcBef>
              <a:buNone/>
            </a:pPr>
            <a:r>
              <a:rPr lang="ru-RU" sz="1900" dirty="0"/>
              <a:t> </a:t>
            </a:r>
            <a:r>
              <a:rPr lang="ru-RU" sz="1900" dirty="0" err="1" smtClean="0"/>
              <a:t>Қазақстанның</a:t>
            </a:r>
            <a:r>
              <a:rPr lang="ru-RU" sz="1900" dirty="0" smtClean="0"/>
              <a:t> </a:t>
            </a:r>
            <a:r>
              <a:rPr lang="ru-RU" sz="1900" dirty="0" err="1"/>
              <a:t>әр</a:t>
            </a:r>
            <a:r>
              <a:rPr lang="ru-RU" sz="1900" dirty="0"/>
              <a:t> </a:t>
            </a:r>
            <a:r>
              <a:rPr lang="ru-RU" sz="1900" dirty="0" err="1"/>
              <a:t>жылдардағы</a:t>
            </a:r>
            <a:r>
              <a:rPr lang="ru-RU" sz="1900" dirty="0"/>
              <a:t> </a:t>
            </a:r>
            <a:r>
              <a:rPr lang="ru-RU" sz="1900" dirty="0" err="1"/>
              <a:t>халыққа</a:t>
            </a:r>
            <a:r>
              <a:rPr lang="ru-RU" sz="1900" dirty="0"/>
              <a:t> </a:t>
            </a:r>
            <a:r>
              <a:rPr lang="ru-RU" sz="1900" dirty="0" err="1"/>
              <a:t>арналған</a:t>
            </a:r>
            <a:r>
              <a:rPr lang="ru-RU" sz="1900" dirty="0"/>
              <a:t> </a:t>
            </a:r>
            <a:r>
              <a:rPr lang="ru-RU" sz="1900" dirty="0" err="1" smtClean="0"/>
              <a:t>стратегиялық</a:t>
            </a:r>
            <a:r>
              <a:rPr lang="ru-RU" sz="1900" dirty="0" smtClean="0"/>
              <a:t> </a:t>
            </a:r>
            <a:r>
              <a:rPr lang="ru-RU" sz="1900" dirty="0" err="1"/>
              <a:t>міндеттерді</a:t>
            </a:r>
            <a:r>
              <a:rPr lang="ru-RU" sz="1900" dirty="0"/>
              <a:t>, «</a:t>
            </a:r>
            <a:r>
              <a:rPr lang="ru-RU" sz="1900" dirty="0" err="1"/>
              <a:t>Қазақстан</a:t>
            </a:r>
            <a:r>
              <a:rPr lang="ru-RU" sz="1900" dirty="0"/>
              <a:t> </a:t>
            </a:r>
            <a:r>
              <a:rPr lang="ru-RU" sz="1900" dirty="0" err="1"/>
              <a:t>Республикасындағы</a:t>
            </a:r>
            <a:r>
              <a:rPr lang="ru-RU" sz="1900" dirty="0"/>
              <a:t> </a:t>
            </a:r>
            <a:r>
              <a:rPr lang="ru-RU" sz="1900" dirty="0" err="1"/>
              <a:t>тарихи</a:t>
            </a:r>
            <a:r>
              <a:rPr lang="ru-RU" sz="1900" dirty="0"/>
              <a:t> </a:t>
            </a:r>
            <a:r>
              <a:rPr lang="ru-RU" sz="1900" dirty="0" err="1"/>
              <a:t>сананы</a:t>
            </a:r>
            <a:r>
              <a:rPr lang="ru-RU" sz="1900" dirty="0"/>
              <a:t> </a:t>
            </a:r>
            <a:r>
              <a:rPr lang="ru-RU" sz="1900" dirty="0" err="1"/>
              <a:t>қалыптастыру</a:t>
            </a:r>
            <a:r>
              <a:rPr lang="ru-RU" sz="1900" dirty="0"/>
              <a:t> </a:t>
            </a:r>
            <a:r>
              <a:rPr lang="ru-RU" sz="1900" dirty="0" err="1"/>
              <a:t>тұжырымдамасын</a:t>
            </a:r>
            <a:r>
              <a:rPr lang="ru-RU" sz="1900" dirty="0"/>
              <a:t>» </a:t>
            </a:r>
            <a:r>
              <a:rPr lang="ru-RU" sz="1900" dirty="0" err="1"/>
              <a:t>және</a:t>
            </a:r>
            <a:r>
              <a:rPr lang="ru-RU" sz="1900" dirty="0"/>
              <a:t> </a:t>
            </a:r>
            <a:r>
              <a:rPr lang="ru-RU" sz="1900" dirty="0" err="1"/>
              <a:t>т.б</a:t>
            </a:r>
            <a:r>
              <a:rPr lang="ru-RU" sz="1900" dirty="0"/>
              <a:t>. </a:t>
            </a:r>
            <a:r>
              <a:rPr lang="ru-RU" sz="1900" dirty="0" err="1"/>
              <a:t>маңызды</a:t>
            </a:r>
            <a:r>
              <a:rPr lang="ru-RU" sz="1900" dirty="0"/>
              <a:t> </a:t>
            </a:r>
            <a:r>
              <a:rPr lang="ru-RU" sz="1900" dirty="0" err="1"/>
              <a:t>құжаттарды</a:t>
            </a:r>
            <a:r>
              <a:rPr lang="ru-RU" sz="1900" dirty="0"/>
              <a:t> </a:t>
            </a:r>
            <a:r>
              <a:rPr lang="ru-RU" sz="1900" dirty="0" err="1"/>
              <a:t>басшылыққа</a:t>
            </a:r>
            <a:r>
              <a:rPr lang="ru-RU" sz="1900" dirty="0"/>
              <a:t> </a:t>
            </a:r>
            <a:r>
              <a:rPr lang="ru-RU" sz="1900" dirty="0" err="1"/>
              <a:t>алып</a:t>
            </a:r>
            <a:r>
              <a:rPr lang="ru-RU" sz="1900" dirty="0"/>
              <a:t>, </a:t>
            </a:r>
            <a:r>
              <a:rPr lang="ru-RU" sz="1900" dirty="0" err="1"/>
              <a:t>тарих</a:t>
            </a:r>
            <a:r>
              <a:rPr lang="ru-RU" sz="1900" dirty="0"/>
              <a:t> </a:t>
            </a:r>
            <a:r>
              <a:rPr lang="ru-RU" sz="1900" dirty="0" err="1"/>
              <a:t>ғылымындағы</a:t>
            </a:r>
            <a:r>
              <a:rPr lang="ru-RU" sz="1900" dirty="0"/>
              <a:t> </a:t>
            </a:r>
            <a:r>
              <a:rPr lang="ru-RU" sz="1900" dirty="0" err="1"/>
              <a:t>жетістіктер</a:t>
            </a:r>
            <a:r>
              <a:rPr lang="ru-RU" sz="1900" dirty="0"/>
              <a:t> мен </a:t>
            </a:r>
            <a:r>
              <a:rPr lang="ru-RU" sz="1900" dirty="0" err="1"/>
              <a:t>жаңалықтарды</a:t>
            </a:r>
            <a:r>
              <a:rPr lang="ru-RU" sz="1900" dirty="0"/>
              <a:t>, </a:t>
            </a:r>
            <a:r>
              <a:rPr lang="ru-RU" sz="1900" dirty="0" err="1"/>
              <a:t>заманауи</a:t>
            </a:r>
            <a:r>
              <a:rPr lang="ru-RU" sz="1900" dirty="0"/>
              <a:t> </a:t>
            </a:r>
            <a:r>
              <a:rPr lang="ru-RU" sz="1900" dirty="0" err="1"/>
              <a:t>тарихи</a:t>
            </a:r>
            <a:r>
              <a:rPr lang="ru-RU" sz="1900" dirty="0"/>
              <a:t> </a:t>
            </a:r>
            <a:r>
              <a:rPr lang="ru-RU" sz="1900" dirty="0" err="1"/>
              <a:t>ақпаратты</a:t>
            </a:r>
            <a:r>
              <a:rPr lang="ru-RU" sz="1900" dirty="0"/>
              <a:t> </a:t>
            </a:r>
            <a:r>
              <a:rPr lang="ru-RU" sz="1900" dirty="0" err="1"/>
              <a:t>ұғындыру</a:t>
            </a:r>
            <a:r>
              <a:rPr lang="ru-RU" sz="1900" dirty="0"/>
              <a:t>.</a:t>
            </a:r>
            <a:endParaRPr lang="ru-RU" sz="1900" dirty="0" smtClean="0"/>
          </a:p>
          <a:p>
            <a:pPr algn="just">
              <a:buNone/>
            </a:pPr>
            <a:endParaRPr lang="ru-RU" sz="1700" dirty="0" smtClean="0"/>
          </a:p>
          <a:p>
            <a:pPr>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kk-KZ" sz="1600" dirty="0" smtClean="0"/>
              <a:t>3 БЕТ</a:t>
            </a:r>
            <a:endParaRPr lang="ru-RU" sz="1600" dirty="0"/>
          </a:p>
        </p:txBody>
      </p:sp>
      <p:sp>
        <p:nvSpPr>
          <p:cNvPr id="3" name="Содержимое 2"/>
          <p:cNvSpPr>
            <a:spLocks noGrp="1"/>
          </p:cNvSpPr>
          <p:nvPr>
            <p:ph idx="1"/>
          </p:nvPr>
        </p:nvSpPr>
        <p:spPr>
          <a:xfrm>
            <a:off x="457200" y="692696"/>
            <a:ext cx="8229600" cy="5433467"/>
          </a:xfrm>
        </p:spPr>
        <p:txBody>
          <a:bodyPr>
            <a:normAutofit fontScale="55000" lnSpcReduction="20000"/>
          </a:bodyPr>
          <a:lstStyle/>
          <a:p>
            <a:pPr algn="just">
              <a:buNone/>
            </a:pPr>
            <a:r>
              <a:rPr lang="ru-RU" sz="3400" dirty="0" smtClean="0"/>
              <a:t>              </a:t>
            </a:r>
            <a:r>
              <a:rPr lang="ru-RU" sz="3400" dirty="0" err="1" smtClean="0"/>
              <a:t>Студенттерге</a:t>
            </a:r>
            <a:r>
              <a:rPr lang="ru-RU" sz="3400" dirty="0" smtClean="0"/>
              <a:t> </a:t>
            </a:r>
            <a:r>
              <a:rPr lang="ru-RU" sz="3400" dirty="0" err="1" smtClean="0"/>
              <a:t>отандық</a:t>
            </a:r>
            <a:r>
              <a:rPr lang="ru-RU" sz="3400" dirty="0" smtClean="0"/>
              <a:t> </a:t>
            </a:r>
            <a:r>
              <a:rPr lang="ru-RU" sz="3400" dirty="0" err="1" smtClean="0"/>
              <a:t>тарихтың</a:t>
            </a:r>
            <a:r>
              <a:rPr lang="ru-RU" sz="3400" dirty="0" smtClean="0"/>
              <a:t> </a:t>
            </a:r>
            <a:r>
              <a:rPr lang="ru-RU" sz="3400" dirty="0" err="1" smtClean="0"/>
              <a:t>негізгі</a:t>
            </a:r>
            <a:r>
              <a:rPr lang="ru-RU" sz="3400" dirty="0" smtClean="0"/>
              <a:t> </a:t>
            </a:r>
            <a:r>
              <a:rPr lang="ru-RU" sz="3400" dirty="0" err="1" smtClean="0"/>
              <a:t>мәселелерін</a:t>
            </a:r>
            <a:r>
              <a:rPr lang="ru-RU" sz="3400" dirty="0" smtClean="0"/>
              <a:t> </a:t>
            </a:r>
            <a:r>
              <a:rPr lang="ru-RU" sz="3400" dirty="0" err="1" smtClean="0"/>
              <a:t>терең</a:t>
            </a:r>
            <a:r>
              <a:rPr lang="ru-RU" sz="3400" dirty="0" smtClean="0"/>
              <a:t> </a:t>
            </a:r>
            <a:r>
              <a:rPr lang="ru-RU" sz="3400" dirty="0" err="1" smtClean="0"/>
              <a:t>және</a:t>
            </a:r>
            <a:r>
              <a:rPr lang="ru-RU" sz="3400" dirty="0" smtClean="0"/>
              <a:t> </a:t>
            </a:r>
            <a:r>
              <a:rPr lang="ru-RU" sz="3400" dirty="0" err="1" smtClean="0"/>
              <a:t>тұтастай</a:t>
            </a:r>
            <a:r>
              <a:rPr lang="ru-RU" sz="3400" dirty="0" smtClean="0"/>
              <a:t> </a:t>
            </a:r>
            <a:r>
              <a:rPr lang="ru-RU" sz="3400" dirty="0" err="1" smtClean="0"/>
              <a:t>қабылдауға</a:t>
            </a:r>
            <a:r>
              <a:rPr lang="ru-RU" sz="3400" dirty="0" smtClean="0"/>
              <a:t> </a:t>
            </a:r>
            <a:r>
              <a:rPr lang="ru-RU" sz="3400" dirty="0" err="1" smtClean="0"/>
              <a:t>көмектесіп</a:t>
            </a:r>
            <a:r>
              <a:rPr lang="ru-RU" sz="3400" dirty="0" smtClean="0"/>
              <a:t>, </a:t>
            </a:r>
            <a:r>
              <a:rPr lang="ru-RU" sz="3400" dirty="0" err="1" smtClean="0"/>
              <a:t>фактілер</a:t>
            </a:r>
            <a:r>
              <a:rPr lang="ru-RU" sz="3400" dirty="0" smtClean="0"/>
              <a:t>, </a:t>
            </a:r>
            <a:r>
              <a:rPr lang="ru-RU" sz="3400" dirty="0" err="1" smtClean="0"/>
              <a:t>дәлелдерге</a:t>
            </a:r>
            <a:r>
              <a:rPr lang="ru-RU" sz="3400" dirty="0" smtClean="0"/>
              <a:t>, </a:t>
            </a:r>
            <a:r>
              <a:rPr lang="ru-RU" sz="3400" dirty="0" err="1" smtClean="0"/>
              <a:t>жазба</a:t>
            </a:r>
            <a:r>
              <a:rPr lang="ru-RU" sz="3400" dirty="0" smtClean="0"/>
              <a:t>, </a:t>
            </a:r>
            <a:r>
              <a:rPr lang="ru-RU" sz="3400" dirty="0" err="1" smtClean="0"/>
              <a:t>археологиялық</a:t>
            </a:r>
            <a:r>
              <a:rPr lang="ru-RU" sz="3400" dirty="0" smtClean="0"/>
              <a:t> </a:t>
            </a:r>
            <a:r>
              <a:rPr lang="ru-RU" sz="3400" dirty="0" err="1" smtClean="0"/>
              <a:t>деректерге</a:t>
            </a:r>
            <a:r>
              <a:rPr lang="ru-RU" sz="3400" dirty="0" smtClean="0"/>
              <a:t> </a:t>
            </a:r>
            <a:r>
              <a:rPr lang="ru-RU" sz="3400" dirty="0" err="1" smtClean="0"/>
              <a:t>және</a:t>
            </a:r>
            <a:r>
              <a:rPr lang="ru-RU" sz="3400" dirty="0" smtClean="0"/>
              <a:t> </a:t>
            </a:r>
            <a:r>
              <a:rPr lang="ru-RU" sz="3400" dirty="0" err="1" smtClean="0"/>
              <a:t>ғылыми</a:t>
            </a:r>
            <a:r>
              <a:rPr lang="ru-RU" sz="3400" dirty="0" smtClean="0"/>
              <a:t> </a:t>
            </a:r>
            <a:r>
              <a:rPr lang="ru-RU" sz="3400" dirty="0" err="1" smtClean="0"/>
              <a:t>талдауға</a:t>
            </a:r>
            <a:r>
              <a:rPr lang="ru-RU" sz="3400" dirty="0" smtClean="0"/>
              <a:t> </a:t>
            </a:r>
            <a:r>
              <a:rPr lang="ru-RU" sz="3400" dirty="0" err="1" smtClean="0"/>
              <a:t>негізделген</a:t>
            </a:r>
            <a:r>
              <a:rPr lang="ru-RU" sz="3400" dirty="0" smtClean="0"/>
              <a:t> </a:t>
            </a:r>
            <a:r>
              <a:rPr lang="ru-RU" sz="3400" dirty="0" err="1" smtClean="0"/>
              <a:t>және</a:t>
            </a:r>
            <a:r>
              <a:rPr lang="ru-RU" sz="3400" dirty="0" smtClean="0"/>
              <a:t> </a:t>
            </a:r>
            <a:r>
              <a:rPr lang="ru-RU" sz="3400" dirty="0" err="1" smtClean="0"/>
              <a:t>шынайы</a:t>
            </a:r>
            <a:r>
              <a:rPr lang="ru-RU" sz="3400" dirty="0" smtClean="0"/>
              <a:t> </a:t>
            </a:r>
            <a:r>
              <a:rPr lang="ru-RU" sz="3400" dirty="0" err="1" smtClean="0"/>
              <a:t>тарихты</a:t>
            </a:r>
            <a:r>
              <a:rPr lang="ru-RU" sz="3400" dirty="0" smtClean="0"/>
              <a:t> </a:t>
            </a:r>
            <a:r>
              <a:rPr lang="ru-RU" sz="3400" dirty="0" err="1" smtClean="0"/>
              <a:t>бұрмалаулардан</a:t>
            </a:r>
            <a:r>
              <a:rPr lang="ru-RU" sz="3400" dirty="0" smtClean="0"/>
              <a:t> </a:t>
            </a:r>
            <a:r>
              <a:rPr lang="ru-RU" sz="3400" dirty="0" err="1" smtClean="0"/>
              <a:t>сақтандыратын</a:t>
            </a:r>
            <a:r>
              <a:rPr lang="ru-RU" sz="3400" dirty="0" smtClean="0"/>
              <a:t>, </a:t>
            </a:r>
            <a:r>
              <a:rPr lang="ru-RU" sz="3400" dirty="0" err="1" smtClean="0"/>
              <a:t>аңыз</a:t>
            </a:r>
            <a:r>
              <a:rPr lang="ru-RU" sz="3400" dirty="0" smtClean="0"/>
              <a:t> </a:t>
            </a:r>
            <a:r>
              <a:rPr lang="ru-RU" sz="3400" dirty="0" err="1" smtClean="0"/>
              <a:t>шығармашылығынан</a:t>
            </a:r>
            <a:r>
              <a:rPr lang="ru-RU" sz="3400" dirty="0" smtClean="0"/>
              <a:t> </a:t>
            </a:r>
            <a:r>
              <a:rPr lang="ru-RU" sz="3400" dirty="0" err="1" smtClean="0"/>
              <a:t>ақиқатты</a:t>
            </a:r>
            <a:r>
              <a:rPr lang="ru-RU" sz="3400" dirty="0" smtClean="0"/>
              <a:t> </a:t>
            </a:r>
            <a:r>
              <a:rPr lang="ru-RU" sz="3400" dirty="0" err="1" smtClean="0"/>
              <a:t>ажыратуға</a:t>
            </a:r>
            <a:r>
              <a:rPr lang="ru-RU" sz="3400" dirty="0" smtClean="0"/>
              <a:t>, </a:t>
            </a:r>
            <a:r>
              <a:rPr lang="ru-RU" sz="3400" dirty="0" err="1" smtClean="0"/>
              <a:t>ұлттық</a:t>
            </a:r>
            <a:r>
              <a:rPr lang="ru-RU" sz="3400" dirty="0" smtClean="0"/>
              <a:t> </a:t>
            </a:r>
            <a:r>
              <a:rPr lang="ru-RU" sz="3400" dirty="0" err="1" smtClean="0"/>
              <a:t>басымдылықтарға</a:t>
            </a:r>
            <a:r>
              <a:rPr lang="ru-RU" sz="3400" dirty="0" smtClean="0"/>
              <a:t> </a:t>
            </a:r>
            <a:r>
              <a:rPr lang="ru-RU" sz="3400" dirty="0" err="1" smtClean="0"/>
              <a:t>мән</a:t>
            </a:r>
            <a:r>
              <a:rPr lang="ru-RU" sz="3400" dirty="0" smtClean="0"/>
              <a:t> </a:t>
            </a:r>
            <a:r>
              <a:rPr lang="ru-RU" sz="3400" dirty="0" err="1" smtClean="0"/>
              <a:t>беруге</a:t>
            </a:r>
            <a:r>
              <a:rPr lang="ru-RU" sz="3400" dirty="0" smtClean="0"/>
              <a:t> </a:t>
            </a:r>
            <a:r>
              <a:rPr lang="ru-RU" sz="3400" dirty="0" err="1" smtClean="0"/>
              <a:t>үйрететін</a:t>
            </a:r>
            <a:r>
              <a:rPr lang="ru-RU" sz="3400" dirty="0" smtClean="0"/>
              <a:t> </a:t>
            </a:r>
            <a:r>
              <a:rPr lang="ru-RU" sz="3400" dirty="0" err="1" smtClean="0"/>
              <a:t>уақыт</a:t>
            </a:r>
            <a:r>
              <a:rPr lang="ru-RU" sz="3400" dirty="0" smtClean="0"/>
              <a:t> </a:t>
            </a:r>
            <a:r>
              <a:rPr lang="ru-RU" sz="3400" dirty="0" err="1" smtClean="0"/>
              <a:t>талабы</a:t>
            </a:r>
            <a:r>
              <a:rPr lang="ru-RU" sz="3400" dirty="0" smtClean="0"/>
              <a:t> мен </a:t>
            </a:r>
            <a:r>
              <a:rPr lang="ru-RU" sz="3400" dirty="0" err="1" smtClean="0"/>
              <a:t>шындығына</a:t>
            </a:r>
            <a:r>
              <a:rPr lang="ru-RU" sz="3400" dirty="0" smtClean="0"/>
              <a:t> </a:t>
            </a:r>
            <a:r>
              <a:rPr lang="ru-RU" sz="3400" dirty="0" err="1" smtClean="0"/>
              <a:t>сәйкес</a:t>
            </a:r>
            <a:r>
              <a:rPr lang="ru-RU" sz="3400" dirty="0" smtClean="0"/>
              <a:t> </a:t>
            </a:r>
            <a:r>
              <a:rPr lang="ru-RU" sz="3400" dirty="0" err="1" smtClean="0"/>
              <a:t>үйлесімді</a:t>
            </a:r>
            <a:r>
              <a:rPr lang="ru-RU" sz="3400" dirty="0" smtClean="0"/>
              <a:t> </a:t>
            </a:r>
            <a:r>
              <a:rPr lang="ru-RU" sz="3400" dirty="0" err="1" smtClean="0"/>
              <a:t>тарихи</a:t>
            </a:r>
            <a:r>
              <a:rPr lang="ru-RU" sz="3400" dirty="0" smtClean="0"/>
              <a:t> </a:t>
            </a:r>
            <a:r>
              <a:rPr lang="ru-RU" sz="3400" dirty="0" err="1" smtClean="0"/>
              <a:t>сананы</a:t>
            </a:r>
            <a:r>
              <a:rPr lang="ru-RU" sz="3400" dirty="0" smtClean="0"/>
              <a:t> </a:t>
            </a:r>
            <a:r>
              <a:rPr lang="ru-RU" sz="3400" dirty="0" err="1" smtClean="0"/>
              <a:t>және</a:t>
            </a:r>
            <a:r>
              <a:rPr lang="ru-RU" sz="3400" dirty="0" smtClean="0"/>
              <a:t> </a:t>
            </a:r>
            <a:r>
              <a:rPr lang="ru-RU" sz="3400" dirty="0" err="1" smtClean="0"/>
              <a:t>дүниетанымдық</a:t>
            </a:r>
            <a:r>
              <a:rPr lang="ru-RU" sz="3400" dirty="0" smtClean="0"/>
              <a:t> </a:t>
            </a:r>
            <a:r>
              <a:rPr lang="ru-RU" sz="3400" dirty="0" err="1" smtClean="0"/>
              <a:t>принциптерді</a:t>
            </a:r>
            <a:r>
              <a:rPr lang="ru-RU" sz="3400" dirty="0" smtClean="0"/>
              <a:t> </a:t>
            </a:r>
            <a:r>
              <a:rPr lang="ru-RU" sz="3400" dirty="0" err="1" smtClean="0"/>
              <a:t>қалыптастыруға</a:t>
            </a:r>
            <a:r>
              <a:rPr lang="ru-RU" sz="3400" dirty="0" smtClean="0"/>
              <a:t> </a:t>
            </a:r>
            <a:r>
              <a:rPr lang="ru-RU" sz="3400" dirty="0" err="1" smtClean="0"/>
              <a:t>мүмкіндік</a:t>
            </a:r>
            <a:r>
              <a:rPr lang="ru-RU" sz="3400" dirty="0" smtClean="0"/>
              <a:t> </a:t>
            </a:r>
            <a:r>
              <a:rPr lang="ru-RU" sz="3400" dirty="0" err="1" smtClean="0"/>
              <a:t>береді</a:t>
            </a:r>
            <a:r>
              <a:rPr lang="ru-RU" sz="3400" dirty="0" smtClean="0"/>
              <a:t>. «</a:t>
            </a:r>
            <a:r>
              <a:rPr lang="ru-RU" sz="3400" dirty="0" err="1" smtClean="0"/>
              <a:t>Қазақстан</a:t>
            </a:r>
            <a:r>
              <a:rPr lang="ru-RU" sz="3400" dirty="0" smtClean="0"/>
              <a:t> </a:t>
            </a:r>
            <a:r>
              <a:rPr lang="ru-RU" sz="3400" dirty="0" err="1" smtClean="0"/>
              <a:t>тарихы</a:t>
            </a:r>
            <a:r>
              <a:rPr lang="ru-RU" sz="3400" dirty="0" smtClean="0"/>
              <a:t>» </a:t>
            </a:r>
            <a:r>
              <a:rPr lang="ru-RU" sz="3400" dirty="0" err="1" smtClean="0"/>
              <a:t>пәнін</a:t>
            </a:r>
            <a:r>
              <a:rPr lang="ru-RU" sz="3400" dirty="0" smtClean="0"/>
              <a:t> </a:t>
            </a:r>
            <a:r>
              <a:rPr lang="ru-RU" sz="3400" dirty="0" err="1" smtClean="0"/>
              <a:t>оқытудың</a:t>
            </a:r>
            <a:r>
              <a:rPr lang="ru-RU" sz="3400" dirty="0" smtClean="0"/>
              <a:t> </a:t>
            </a:r>
            <a:r>
              <a:rPr lang="ru-RU" sz="3400" dirty="0" err="1" smtClean="0"/>
              <a:t>рөлі</a:t>
            </a:r>
            <a:r>
              <a:rPr lang="ru-RU" sz="3400" dirty="0" smtClean="0"/>
              <a:t> мен </a:t>
            </a:r>
            <a:r>
              <a:rPr lang="ru-RU" sz="3400" dirty="0" err="1" smtClean="0"/>
              <a:t>мәнін</a:t>
            </a:r>
            <a:r>
              <a:rPr lang="ru-RU" sz="3400" dirty="0" smtClean="0"/>
              <a:t> </a:t>
            </a:r>
            <a:r>
              <a:rPr lang="ru-RU" sz="3400" dirty="0" err="1" smtClean="0"/>
              <a:t>төмендегідей</a:t>
            </a:r>
            <a:r>
              <a:rPr lang="ru-RU" sz="3400" dirty="0" smtClean="0"/>
              <a:t> </a:t>
            </a:r>
            <a:r>
              <a:rPr lang="ru-RU" sz="3400" dirty="0" err="1" smtClean="0"/>
              <a:t>кешенді</a:t>
            </a:r>
            <a:r>
              <a:rPr lang="ru-RU" sz="3400" dirty="0" smtClean="0"/>
              <a:t> </a:t>
            </a:r>
            <a:r>
              <a:rPr lang="ru-RU" sz="3400" dirty="0" err="1" smtClean="0"/>
              <a:t>міндеттермен</a:t>
            </a:r>
            <a:r>
              <a:rPr lang="ru-RU" sz="3400" dirty="0" smtClean="0"/>
              <a:t> </a:t>
            </a:r>
            <a:r>
              <a:rPr lang="ru-RU" sz="3400" dirty="0" err="1" smtClean="0"/>
              <a:t>байланыстыра</a:t>
            </a:r>
            <a:r>
              <a:rPr lang="ru-RU" sz="3400" dirty="0" smtClean="0"/>
              <a:t> </a:t>
            </a:r>
            <a:r>
              <a:rPr lang="ru-RU" sz="3400" dirty="0" err="1" smtClean="0"/>
              <a:t>қарастырды</a:t>
            </a:r>
            <a:r>
              <a:rPr lang="ru-RU" sz="3400" dirty="0" smtClean="0"/>
              <a:t>: </a:t>
            </a:r>
            <a:r>
              <a:rPr lang="ru-RU" sz="3400" dirty="0" err="1" smtClean="0"/>
              <a:t>Қазақстанның</a:t>
            </a:r>
            <a:r>
              <a:rPr lang="ru-RU" sz="3400" dirty="0" smtClean="0"/>
              <a:t>    </a:t>
            </a:r>
            <a:r>
              <a:rPr lang="ru-RU" sz="3400" dirty="0" err="1" smtClean="0"/>
              <a:t>тәуелсіз</a:t>
            </a:r>
            <a:r>
              <a:rPr lang="ru-RU" sz="3400" dirty="0" smtClean="0"/>
              <a:t>    </a:t>
            </a:r>
            <a:r>
              <a:rPr lang="ru-RU" sz="3400" dirty="0" err="1" smtClean="0"/>
              <a:t>мемлекеттілігі</a:t>
            </a:r>
            <a:r>
              <a:rPr lang="ru-RU" sz="3400" dirty="0" smtClean="0"/>
              <a:t>    мен    </a:t>
            </a:r>
            <a:r>
              <a:rPr lang="ru-RU" sz="3400" dirty="0" err="1" smtClean="0"/>
              <a:t>ұлттық</a:t>
            </a:r>
            <a:r>
              <a:rPr lang="ru-RU" sz="3400" dirty="0" smtClean="0"/>
              <a:t>    </a:t>
            </a:r>
            <a:r>
              <a:rPr lang="ru-RU" sz="3400" dirty="0" err="1" smtClean="0"/>
              <a:t>қауіпсіздігін</a:t>
            </a:r>
            <a:r>
              <a:rPr lang="ru-RU" sz="3400" dirty="0" smtClean="0"/>
              <a:t> </a:t>
            </a:r>
            <a:r>
              <a:rPr lang="ru-RU" sz="3400" dirty="0" err="1" smtClean="0"/>
              <a:t>қалыптастыратын</a:t>
            </a:r>
            <a:r>
              <a:rPr lang="ru-RU" sz="3400" dirty="0" smtClean="0"/>
              <a:t>   </a:t>
            </a:r>
            <a:r>
              <a:rPr lang="ru-RU" sz="3400" dirty="0" err="1" smtClean="0"/>
              <a:t>стратегиялық</a:t>
            </a:r>
            <a:r>
              <a:rPr lang="ru-RU" sz="3400" dirty="0" smtClean="0"/>
              <a:t>   </a:t>
            </a:r>
            <a:r>
              <a:rPr lang="ru-RU" sz="3400" dirty="0" err="1" smtClean="0"/>
              <a:t>міндеттерге</a:t>
            </a:r>
            <a:r>
              <a:rPr lang="ru-RU" sz="3400" dirty="0" smtClean="0"/>
              <a:t>   </a:t>
            </a:r>
            <a:r>
              <a:rPr lang="ru-RU" sz="3400" dirty="0" err="1" smtClean="0"/>
              <a:t>бағытталған</a:t>
            </a:r>
            <a:r>
              <a:rPr lang="ru-RU" sz="3400" dirty="0" smtClean="0"/>
              <a:t>   </a:t>
            </a:r>
            <a:r>
              <a:rPr lang="ru-RU" sz="3400" dirty="0" err="1" smtClean="0"/>
              <a:t>тарихи</a:t>
            </a:r>
            <a:r>
              <a:rPr lang="ru-RU" sz="3400" dirty="0" smtClean="0"/>
              <a:t>   </a:t>
            </a:r>
            <a:r>
              <a:rPr lang="ru-RU" sz="3400" dirty="0" err="1" smtClean="0"/>
              <a:t>білімнің</a:t>
            </a:r>
            <a:r>
              <a:rPr lang="ru-RU" sz="3400" dirty="0" smtClean="0"/>
              <a:t> </a:t>
            </a:r>
            <a:r>
              <a:rPr lang="ru-RU" sz="3400" dirty="0" err="1" smtClean="0"/>
              <a:t>теориялық</a:t>
            </a:r>
            <a:r>
              <a:rPr lang="ru-RU" sz="3400" dirty="0" smtClean="0"/>
              <a:t> </a:t>
            </a:r>
            <a:r>
              <a:rPr lang="ru-RU" sz="3400" dirty="0" err="1" smtClean="0"/>
              <a:t>және</a:t>
            </a:r>
            <a:r>
              <a:rPr lang="ru-RU" sz="3400" dirty="0" smtClean="0"/>
              <a:t> </a:t>
            </a:r>
            <a:r>
              <a:rPr lang="ru-RU" sz="3400" dirty="0" err="1" smtClean="0"/>
              <a:t>әдістемелік</a:t>
            </a:r>
            <a:r>
              <a:rPr lang="ru-RU" sz="3400" dirty="0" smtClean="0"/>
              <a:t> </a:t>
            </a:r>
            <a:r>
              <a:rPr lang="ru-RU" sz="3400" dirty="0" err="1" smtClean="0"/>
              <a:t>негіздерін</a:t>
            </a:r>
            <a:r>
              <a:rPr lang="ru-RU" sz="3400" dirty="0" smtClean="0"/>
              <a:t> </a:t>
            </a:r>
            <a:r>
              <a:rPr lang="ru-RU" sz="3400" dirty="0" err="1" smtClean="0"/>
              <a:t>қалыптастыру</a:t>
            </a:r>
            <a:r>
              <a:rPr lang="ru-RU" sz="3400" dirty="0" smtClean="0"/>
              <a:t>; </a:t>
            </a:r>
          </a:p>
          <a:p>
            <a:r>
              <a:rPr lang="ru-RU" sz="3400" dirty="0" err="1" smtClean="0"/>
              <a:t>Полиэтникалық   және   поликонфессионалды</a:t>
            </a:r>
            <a:r>
              <a:rPr lang="ru-RU" sz="3400" dirty="0" smtClean="0"/>
              <a:t>   </a:t>
            </a:r>
            <a:r>
              <a:rPr lang="ru-RU" sz="3400" dirty="0" err="1" smtClean="0"/>
              <a:t>қазақстандық    қоғамды  біріктірудің идеологиялық және рухани</a:t>
            </a:r>
            <a:r>
              <a:rPr lang="ru-RU" sz="3400" dirty="0" smtClean="0"/>
              <a:t> </a:t>
            </a:r>
            <a:r>
              <a:rPr lang="ru-RU" sz="3400" dirty="0" err="1" smtClean="0"/>
              <a:t>негіздерін</a:t>
            </a:r>
            <a:r>
              <a:rPr lang="ru-RU" sz="3400" dirty="0" smtClean="0"/>
              <a:t> </a:t>
            </a:r>
            <a:r>
              <a:rPr lang="ru-RU" sz="3400" dirty="0" err="1" smtClean="0"/>
              <a:t>қалыптастыру;</a:t>
            </a:r>
            <a:endParaRPr lang="ru-RU" sz="3400" dirty="0" smtClean="0"/>
          </a:p>
          <a:p>
            <a:r>
              <a:rPr lang="ru-RU" sz="3400" dirty="0" err="1" smtClean="0"/>
              <a:t>Дүниежүзілік   тарих</a:t>
            </a:r>
            <a:r>
              <a:rPr lang="ru-RU" sz="3400" dirty="0" smtClean="0"/>
              <a:t>,   </a:t>
            </a:r>
            <a:r>
              <a:rPr lang="ru-RU" sz="3400" dirty="0" err="1" smtClean="0"/>
              <a:t>Шығыс   және   Батыс</a:t>
            </a:r>
            <a:r>
              <a:rPr lang="ru-RU" sz="3400" dirty="0" smtClean="0"/>
              <a:t>   </a:t>
            </a:r>
            <a:r>
              <a:rPr lang="ru-RU" sz="3400" dirty="0" err="1" smtClean="0"/>
              <a:t>мәдениеттерінің   диалогы</a:t>
            </a:r>
            <a:r>
              <a:rPr lang="ru-RU" sz="3400" dirty="0" smtClean="0"/>
              <a:t> </a:t>
            </a:r>
            <a:r>
              <a:rPr lang="ru-RU" sz="3400" dirty="0" err="1" smtClean="0"/>
              <a:t>ауқымындағы   бүгінгі   Қазақстан   тарихының   қайталанбас   ерекшелігі</a:t>
            </a:r>
            <a:r>
              <a:rPr lang="ru-RU" sz="3400" dirty="0" smtClean="0"/>
              <a:t>   мен </a:t>
            </a:r>
            <a:r>
              <a:rPr lang="ru-RU" sz="3400" dirty="0" err="1" smtClean="0"/>
              <a:t>маңыздылығын анықтайтын ғылыми қағидаларын ашу</a:t>
            </a:r>
            <a:r>
              <a:rPr lang="ru-RU" sz="3400" dirty="0" smtClean="0"/>
              <a:t>; </a:t>
            </a:r>
          </a:p>
          <a:p>
            <a:pPr algn="just"/>
            <a:r>
              <a:rPr lang="ru-RU" sz="3400" dirty="0" err="1" smtClean="0"/>
              <a:t>Қазақ    халқының    этногенезі</a:t>
            </a:r>
            <a:r>
              <a:rPr lang="ru-RU" sz="3400" dirty="0" smtClean="0"/>
              <a:t>    </a:t>
            </a:r>
            <a:r>
              <a:rPr lang="ru-RU" sz="3400" dirty="0" err="1" smtClean="0"/>
              <a:t>мәселесін,    Ұлы    </a:t>
            </a:r>
            <a:r>
              <a:rPr lang="ru-RU" sz="3400" dirty="0" smtClean="0"/>
              <a:t>Дала   </a:t>
            </a:r>
            <a:r>
              <a:rPr lang="ru-RU" sz="3400" dirty="0" err="1" smtClean="0"/>
              <a:t>аумағындағы мемлекеттілік</a:t>
            </a:r>
            <a:r>
              <a:rPr lang="ru-RU" sz="3400" dirty="0" smtClean="0"/>
              <a:t> пен </a:t>
            </a:r>
            <a:r>
              <a:rPr lang="ru-RU" sz="3400" dirty="0" err="1" smtClean="0"/>
              <a:t>өркениеттер түрлері эволюциясын</a:t>
            </a:r>
            <a:r>
              <a:rPr lang="ru-RU" sz="3400" dirty="0" smtClean="0"/>
              <a:t>, аса </a:t>
            </a:r>
            <a:r>
              <a:rPr lang="ru-RU" sz="3400" dirty="0" err="1" smtClean="0"/>
              <a:t>маңызды тарихи</a:t>
            </a:r>
            <a:r>
              <a:rPr lang="ru-RU" sz="3400" dirty="0" smtClean="0"/>
              <a:t> </a:t>
            </a:r>
            <a:r>
              <a:rPr lang="ru-RU" sz="3400" dirty="0" err="1" smtClean="0"/>
              <a:t>фактілер</a:t>
            </a:r>
            <a:r>
              <a:rPr lang="ru-RU" sz="3400" dirty="0" smtClean="0"/>
              <a:t> мен </a:t>
            </a:r>
            <a:r>
              <a:rPr lang="ru-RU" sz="3400" dirty="0" err="1" smtClean="0"/>
              <a:t>оқиғалар жиынтығын</a:t>
            </a:r>
            <a:r>
              <a:rPr lang="ru-RU" sz="3400" dirty="0" smtClean="0"/>
              <a:t>, </a:t>
            </a:r>
            <a:r>
              <a:rPr lang="ru-RU" sz="3400" dirty="0" err="1" smtClean="0"/>
              <a:t>тарихтың сабақтары мен</a:t>
            </a:r>
            <a:r>
              <a:rPr lang="ru-RU" sz="3400" dirty="0" smtClean="0"/>
              <a:t> </a:t>
            </a:r>
            <a:r>
              <a:rPr lang="ru-RU" sz="3400" dirty="0" err="1" smtClean="0"/>
              <a:t>заңдарын тұтастай және объективті</a:t>
            </a:r>
            <a:r>
              <a:rPr lang="ru-RU" sz="3400" dirty="0" smtClean="0"/>
              <a:t> </a:t>
            </a:r>
            <a:r>
              <a:rPr lang="ru-RU" sz="3400" dirty="0" err="1" smtClean="0"/>
              <a:t>түрде қарастыруды көздеген қазіргі Отан</a:t>
            </a:r>
            <a:r>
              <a:rPr lang="ru-RU" sz="3400" dirty="0" smtClean="0"/>
              <a:t> </a:t>
            </a:r>
            <a:r>
              <a:rPr lang="ru-RU" sz="3400" dirty="0" err="1" smtClean="0"/>
              <a:t>тарихының ғылыми-негізді тұжырымдамасын жасау</a:t>
            </a:r>
            <a:r>
              <a:rPr lang="ru-RU" sz="3400" dirty="0" smtClean="0"/>
              <a:t>;</a:t>
            </a:r>
          </a:p>
          <a:p>
            <a:endParaRPr lang="ru-RU" sz="3400" dirty="0" smtClean="0"/>
          </a:p>
          <a:p>
            <a:pPr lvl="1"/>
            <a:endParaRPr lang="ru-RU" sz="3400" dirty="0" smtClean="0"/>
          </a:p>
          <a:p>
            <a:pPr algn="just">
              <a:buNone/>
            </a:pPr>
            <a:endParaRPr lang="ru-RU" dirty="0" smtClean="0"/>
          </a:p>
          <a:p>
            <a:pPr algn="just"/>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kk-KZ" sz="1600" dirty="0" smtClean="0"/>
              <a:t>4 бет</a:t>
            </a:r>
            <a:endParaRPr lang="ru-RU" sz="1600" dirty="0"/>
          </a:p>
        </p:txBody>
      </p:sp>
      <p:sp>
        <p:nvSpPr>
          <p:cNvPr id="3" name="Содержимое 2"/>
          <p:cNvSpPr>
            <a:spLocks noGrp="1"/>
          </p:cNvSpPr>
          <p:nvPr>
            <p:ph idx="1"/>
          </p:nvPr>
        </p:nvSpPr>
        <p:spPr>
          <a:xfrm>
            <a:off x="457200" y="692696"/>
            <a:ext cx="8229600" cy="5433467"/>
          </a:xfrm>
        </p:spPr>
        <p:txBody>
          <a:bodyPr>
            <a:normAutofit fontScale="55000" lnSpcReduction="20000"/>
          </a:bodyPr>
          <a:lstStyle/>
          <a:p>
            <a:pPr algn="just">
              <a:buNone/>
            </a:pPr>
            <a:r>
              <a:rPr lang="ru-RU" dirty="0" smtClean="0"/>
              <a:t>	      </a:t>
            </a:r>
            <a:r>
              <a:rPr lang="ru-RU" dirty="0" err="1" smtClean="0"/>
              <a:t>Жеделдетілген</a:t>
            </a:r>
            <a:r>
              <a:rPr lang="ru-RU" dirty="0" smtClean="0"/>
              <a:t> модернизация мен </a:t>
            </a:r>
            <a:r>
              <a:rPr lang="ru-RU" dirty="0" err="1" smtClean="0"/>
              <a:t>республиканың</a:t>
            </a:r>
            <a:r>
              <a:rPr lang="ru-RU" dirty="0" smtClean="0"/>
              <a:t> </a:t>
            </a:r>
            <a:r>
              <a:rPr lang="ru-RU" dirty="0" err="1" smtClean="0"/>
              <a:t>экономикалық</a:t>
            </a:r>
            <a:r>
              <a:rPr lang="ru-RU" dirty="0" smtClean="0"/>
              <a:t>    </a:t>
            </a:r>
            <a:r>
              <a:rPr lang="ru-RU" dirty="0" err="1" smtClean="0"/>
              <a:t>және</a:t>
            </a:r>
            <a:endParaRPr lang="ru-RU" dirty="0"/>
          </a:p>
          <a:p>
            <a:pPr algn="just">
              <a:buNone/>
            </a:pPr>
            <a:r>
              <a:rPr lang="ru-RU" dirty="0" err="1" smtClean="0"/>
              <a:t>идеялық-мәдени</a:t>
            </a:r>
            <a:r>
              <a:rPr lang="ru-RU" dirty="0" smtClean="0"/>
              <a:t> </a:t>
            </a:r>
            <a:r>
              <a:rPr lang="ru-RU" dirty="0" err="1" smtClean="0"/>
              <a:t>жетістіктерге</a:t>
            </a:r>
            <a:r>
              <a:rPr lang="ru-RU" dirty="0" smtClean="0"/>
              <a:t> </a:t>
            </a:r>
            <a:r>
              <a:rPr lang="ru-RU" dirty="0" err="1" smtClean="0"/>
              <a:t>қол</a:t>
            </a:r>
            <a:r>
              <a:rPr lang="ru-RU" dirty="0" smtClean="0"/>
              <a:t> </a:t>
            </a:r>
            <a:r>
              <a:rPr lang="ru-RU" dirty="0" err="1" smtClean="0"/>
              <a:t>жеткізген</a:t>
            </a:r>
            <a:r>
              <a:rPr lang="ru-RU" dirty="0" smtClean="0"/>
              <a:t> даму </a:t>
            </a:r>
            <a:r>
              <a:rPr lang="ru-RU" dirty="0" err="1" smtClean="0"/>
              <a:t>моделін</a:t>
            </a:r>
            <a:r>
              <a:rPr lang="ru-RU" dirty="0" smtClean="0"/>
              <a:t> </a:t>
            </a:r>
            <a:r>
              <a:rPr lang="ru-RU" dirty="0" err="1" smtClean="0"/>
              <a:t>шынайы</a:t>
            </a:r>
            <a:r>
              <a:rPr lang="ru-RU" dirty="0" smtClean="0"/>
              <a:t> </a:t>
            </a:r>
            <a:r>
              <a:rPr lang="ru-RU" dirty="0" err="1" smtClean="0"/>
              <a:t>ғылыми</a:t>
            </a:r>
            <a:r>
              <a:rPr lang="ru-RU" dirty="0" smtClean="0"/>
              <a:t> -</a:t>
            </a:r>
          </a:p>
          <a:p>
            <a:pPr algn="just">
              <a:buNone/>
            </a:pPr>
            <a:r>
              <a:rPr lang="ru-RU" dirty="0" err="1" smtClean="0"/>
              <a:t>тарихи</a:t>
            </a:r>
            <a:r>
              <a:rPr lang="ru-RU" dirty="0" smtClean="0"/>
              <a:t> </a:t>
            </a:r>
            <a:r>
              <a:rPr lang="ru-RU" dirty="0" err="1" smtClean="0"/>
              <a:t>білім</a:t>
            </a:r>
            <a:r>
              <a:rPr lang="ru-RU" dirty="0" smtClean="0"/>
              <a:t> </a:t>
            </a:r>
            <a:r>
              <a:rPr lang="ru-RU" dirty="0" err="1" smtClean="0"/>
              <a:t>мазмұнымен</a:t>
            </a:r>
            <a:r>
              <a:rPr lang="ru-RU" dirty="0" smtClean="0"/>
              <a:t> </a:t>
            </a:r>
            <a:r>
              <a:rPr lang="ru-RU" dirty="0" err="1" smtClean="0"/>
              <a:t>толықтыру</a:t>
            </a:r>
            <a:r>
              <a:rPr lang="ru-RU" dirty="0" smtClean="0"/>
              <a:t>.</a:t>
            </a:r>
          </a:p>
          <a:p>
            <a:pPr algn="just">
              <a:buNone/>
            </a:pPr>
            <a:r>
              <a:rPr lang="ru-RU" dirty="0" smtClean="0"/>
              <a:t>             </a:t>
            </a:r>
            <a:r>
              <a:rPr lang="ru-RU" dirty="0" err="1" smtClean="0"/>
              <a:t>Курсты</a:t>
            </a:r>
            <a:r>
              <a:rPr lang="ru-RU" dirty="0" smtClean="0"/>
              <a:t> </a:t>
            </a:r>
            <a:r>
              <a:rPr lang="ru-RU" dirty="0" err="1" smtClean="0"/>
              <a:t>оқу</a:t>
            </a:r>
            <a:r>
              <a:rPr lang="ru-RU" dirty="0" smtClean="0"/>
              <a:t> </a:t>
            </a:r>
            <a:r>
              <a:rPr lang="ru-RU" dirty="0" err="1" smtClean="0"/>
              <a:t>барысында</a:t>
            </a:r>
            <a:r>
              <a:rPr lang="ru-RU" dirty="0" smtClean="0"/>
              <a:t> студент </a:t>
            </a:r>
            <a:r>
              <a:rPr lang="ru-RU" dirty="0" err="1" smtClean="0"/>
              <a:t>төмендегідей</a:t>
            </a:r>
            <a:r>
              <a:rPr lang="ru-RU" dirty="0" smtClean="0"/>
              <a:t> </a:t>
            </a:r>
            <a:r>
              <a:rPr lang="ru-RU" b="1" dirty="0" err="1" smtClean="0"/>
              <a:t>құзыреттіліктерді</a:t>
            </a:r>
            <a:endParaRPr lang="ru-RU" b="1" dirty="0" smtClean="0"/>
          </a:p>
          <a:p>
            <a:pPr marL="0" indent="0" algn="just">
              <a:buNone/>
            </a:pPr>
            <a:r>
              <a:rPr lang="ru-RU" dirty="0" err="1"/>
              <a:t>м</a:t>
            </a:r>
            <a:r>
              <a:rPr lang="ru-RU" dirty="0" err="1" smtClean="0"/>
              <a:t>еңгереді</a:t>
            </a:r>
            <a:r>
              <a:rPr lang="ru-RU" dirty="0" smtClean="0"/>
              <a:t>.</a:t>
            </a:r>
          </a:p>
          <a:p>
            <a:pPr marL="0" indent="0" algn="just">
              <a:buNone/>
            </a:pPr>
            <a:r>
              <a:rPr lang="ru-RU" dirty="0"/>
              <a:t> </a:t>
            </a:r>
            <a:r>
              <a:rPr lang="ru-RU" dirty="0" smtClean="0"/>
              <a:t>           </a:t>
            </a:r>
            <a:r>
              <a:rPr lang="ru-RU" dirty="0" err="1" smtClean="0"/>
              <a:t>Өткен</a:t>
            </a:r>
            <a:r>
              <a:rPr lang="ru-RU" dirty="0" smtClean="0"/>
              <a:t>  </a:t>
            </a:r>
            <a:r>
              <a:rPr lang="ru-RU" dirty="0" err="1" smtClean="0"/>
              <a:t>тарихи</a:t>
            </a:r>
            <a:r>
              <a:rPr lang="ru-RU" dirty="0" smtClean="0"/>
              <a:t> </a:t>
            </a:r>
            <a:r>
              <a:rPr lang="ru-RU" dirty="0" err="1" smtClean="0"/>
              <a:t>оқиғалар</a:t>
            </a:r>
            <a:r>
              <a:rPr lang="ru-RU" dirty="0" smtClean="0"/>
              <a:t>  мен  </a:t>
            </a:r>
            <a:r>
              <a:rPr lang="ru-RU" dirty="0" err="1" smtClean="0"/>
              <a:t>көріністерді</a:t>
            </a:r>
            <a:r>
              <a:rPr lang="ru-RU" dirty="0" smtClean="0"/>
              <a:t>  </a:t>
            </a:r>
            <a:r>
              <a:rPr lang="ru-RU" dirty="0" err="1" smtClean="0"/>
              <a:t>сыни</a:t>
            </a:r>
            <a:r>
              <a:rPr lang="ru-RU" dirty="0" smtClean="0"/>
              <a:t>  </a:t>
            </a:r>
            <a:r>
              <a:rPr lang="ru-RU" dirty="0" err="1" smtClean="0"/>
              <a:t>талдау</a:t>
            </a:r>
            <a:r>
              <a:rPr lang="ru-RU" dirty="0" smtClean="0"/>
              <a:t>,  </a:t>
            </a:r>
            <a:r>
              <a:rPr lang="ru-RU" dirty="0" err="1" smtClean="0"/>
              <a:t>ретроспективті</a:t>
            </a:r>
            <a:r>
              <a:rPr lang="ru-RU" dirty="0" smtClean="0"/>
              <a:t>, </a:t>
            </a:r>
            <a:r>
              <a:rPr lang="ru-RU" dirty="0" err="1" smtClean="0"/>
              <a:t>салыстырмалы-тарихи</a:t>
            </a:r>
            <a:r>
              <a:rPr lang="ru-RU" dirty="0" smtClean="0"/>
              <a:t>  </a:t>
            </a:r>
            <a:r>
              <a:rPr lang="ru-RU" dirty="0" err="1" smtClean="0"/>
              <a:t>және</a:t>
            </a:r>
            <a:r>
              <a:rPr lang="ru-RU" dirty="0" smtClean="0"/>
              <a:t>  де  </a:t>
            </a:r>
            <a:r>
              <a:rPr lang="ru-RU" dirty="0" err="1" smtClean="0"/>
              <a:t>басқа</a:t>
            </a:r>
            <a:r>
              <a:rPr lang="ru-RU" dirty="0" smtClean="0"/>
              <a:t>  да  </a:t>
            </a:r>
            <a:r>
              <a:rPr lang="ru-RU" dirty="0" err="1" smtClean="0"/>
              <a:t>ғылыми</a:t>
            </a:r>
            <a:r>
              <a:rPr lang="ru-RU" dirty="0" smtClean="0"/>
              <a:t>  </a:t>
            </a:r>
            <a:r>
              <a:rPr lang="ru-RU" dirty="0" err="1" smtClean="0"/>
              <a:t>зерттеу</a:t>
            </a:r>
            <a:r>
              <a:rPr lang="ru-RU" dirty="0" smtClean="0"/>
              <a:t>  </a:t>
            </a:r>
            <a:r>
              <a:rPr lang="ru-RU" dirty="0" err="1" smtClean="0"/>
              <a:t>әдістері</a:t>
            </a:r>
            <a:r>
              <a:rPr lang="ru-RU" dirty="0" smtClean="0"/>
              <a:t>  </a:t>
            </a:r>
            <a:r>
              <a:rPr lang="ru-RU" dirty="0" err="1" smtClean="0"/>
              <a:t>негізінде</a:t>
            </a:r>
            <a:r>
              <a:rPr lang="ru-RU" dirty="0" smtClean="0"/>
              <a:t> </a:t>
            </a:r>
            <a:r>
              <a:rPr lang="ru-RU" dirty="0" err="1" smtClean="0"/>
              <a:t>оларды</a:t>
            </a:r>
            <a:r>
              <a:rPr lang="ru-RU" dirty="0" smtClean="0"/>
              <a:t>    </a:t>
            </a:r>
            <a:r>
              <a:rPr lang="ru-RU" dirty="0" err="1" smtClean="0"/>
              <a:t>адамзаттың</a:t>
            </a:r>
            <a:r>
              <a:rPr lang="ru-RU" dirty="0" smtClean="0"/>
              <a:t>    </a:t>
            </a:r>
            <a:r>
              <a:rPr lang="ru-RU" dirty="0" err="1" smtClean="0"/>
              <a:t>әлемдік-тарихи</a:t>
            </a:r>
            <a:r>
              <a:rPr lang="ru-RU" dirty="0" smtClean="0"/>
              <a:t>   </a:t>
            </a:r>
            <a:r>
              <a:rPr lang="ru-RU" dirty="0" err="1" smtClean="0"/>
              <a:t>дамуымен</a:t>
            </a:r>
            <a:r>
              <a:rPr lang="ru-RU" dirty="0" smtClean="0"/>
              <a:t>   </a:t>
            </a:r>
            <a:r>
              <a:rPr lang="ru-RU" dirty="0" err="1" smtClean="0"/>
              <a:t>байланыстыра</a:t>
            </a:r>
            <a:r>
              <a:rPr lang="ru-RU" dirty="0" smtClean="0"/>
              <a:t>    </a:t>
            </a:r>
            <a:r>
              <a:rPr lang="ru-RU" dirty="0" err="1" smtClean="0"/>
              <a:t>көрсетуге</a:t>
            </a:r>
            <a:r>
              <a:rPr lang="ru-RU" dirty="0" smtClean="0"/>
              <a:t> </a:t>
            </a:r>
            <a:r>
              <a:rPr lang="ru-RU" dirty="0" err="1" smtClean="0"/>
              <a:t>дағдылану</a:t>
            </a:r>
            <a:r>
              <a:rPr lang="ru-RU" dirty="0" smtClean="0"/>
              <a:t>; </a:t>
            </a:r>
          </a:p>
          <a:p>
            <a:pPr marL="0" indent="0" algn="just">
              <a:buNone/>
            </a:pPr>
            <a:r>
              <a:rPr lang="ru-RU" dirty="0"/>
              <a:t> </a:t>
            </a:r>
            <a:r>
              <a:rPr lang="ru-RU" dirty="0" smtClean="0"/>
              <a:t>         </a:t>
            </a:r>
            <a:r>
              <a:rPr lang="ru-RU" dirty="0" err="1" smtClean="0"/>
              <a:t>Әлемдік</a:t>
            </a:r>
            <a:r>
              <a:rPr lang="ru-RU" dirty="0" smtClean="0"/>
              <a:t>  </a:t>
            </a:r>
            <a:r>
              <a:rPr lang="ru-RU" dirty="0" err="1" smtClean="0"/>
              <a:t>және</a:t>
            </a:r>
            <a:r>
              <a:rPr lang="ru-RU" dirty="0" smtClean="0"/>
              <a:t>  </a:t>
            </a:r>
            <a:r>
              <a:rPr lang="ru-RU" dirty="0" err="1" smtClean="0"/>
              <a:t>еуразиялық</a:t>
            </a:r>
            <a:r>
              <a:rPr lang="ru-RU" dirty="0" smtClean="0"/>
              <a:t>    </a:t>
            </a:r>
            <a:r>
              <a:rPr lang="ru-RU" dirty="0" err="1" smtClean="0"/>
              <a:t>тарихи</a:t>
            </a:r>
            <a:r>
              <a:rPr lang="ru-RU" dirty="0" smtClean="0"/>
              <a:t>  </a:t>
            </a:r>
            <a:r>
              <a:rPr lang="ru-RU" dirty="0" err="1" smtClean="0"/>
              <a:t>үдерістер</a:t>
            </a:r>
            <a:r>
              <a:rPr lang="ru-RU" dirty="0" smtClean="0"/>
              <a:t>  </a:t>
            </a:r>
            <a:r>
              <a:rPr lang="ru-RU" dirty="0" err="1" smtClean="0"/>
              <a:t>бастауларында</a:t>
            </a:r>
            <a:r>
              <a:rPr lang="ru-RU" dirty="0" smtClean="0"/>
              <a:t>    </a:t>
            </a:r>
            <a:r>
              <a:rPr lang="ru-RU" dirty="0" err="1" smtClean="0"/>
              <a:t>тәуелсіз</a:t>
            </a:r>
            <a:endParaRPr lang="ru-RU" dirty="0"/>
          </a:p>
          <a:p>
            <a:pPr marL="0" indent="0" algn="just">
              <a:buNone/>
            </a:pPr>
            <a:r>
              <a:rPr lang="ru-RU" dirty="0" err="1" smtClean="0"/>
              <a:t>Қазақстан</a:t>
            </a:r>
            <a:r>
              <a:rPr lang="ru-RU" dirty="0" smtClean="0"/>
              <a:t>  </a:t>
            </a:r>
            <a:r>
              <a:rPr lang="ru-RU" dirty="0" err="1" smtClean="0"/>
              <a:t>мемлекетінің</a:t>
            </a:r>
            <a:r>
              <a:rPr lang="ru-RU" dirty="0" smtClean="0"/>
              <a:t>  </a:t>
            </a:r>
            <a:r>
              <a:rPr lang="ru-RU" dirty="0" err="1" smtClean="0"/>
              <a:t>қалыптасу</a:t>
            </a:r>
            <a:r>
              <a:rPr lang="ru-RU" dirty="0" smtClean="0"/>
              <a:t>  </a:t>
            </a:r>
            <a:r>
              <a:rPr lang="ru-RU" dirty="0" err="1" smtClean="0"/>
              <a:t>алғышарттарын</a:t>
            </a:r>
            <a:r>
              <a:rPr lang="ru-RU" dirty="0" smtClean="0"/>
              <a:t>,  </a:t>
            </a:r>
            <a:r>
              <a:rPr lang="ru-RU" dirty="0" err="1" smtClean="0"/>
              <a:t>кезеңдері</a:t>
            </a:r>
            <a:r>
              <a:rPr lang="ru-RU" dirty="0" smtClean="0"/>
              <a:t>  мен  </a:t>
            </a:r>
            <a:r>
              <a:rPr lang="ru-RU" dirty="0" err="1" smtClean="0"/>
              <a:t>олардың</a:t>
            </a:r>
            <a:r>
              <a:rPr lang="ru-RU" dirty="0" smtClean="0"/>
              <a:t> </a:t>
            </a:r>
            <a:r>
              <a:rPr lang="ru-RU" dirty="0" err="1" smtClean="0"/>
              <a:t>тарихи</a:t>
            </a:r>
            <a:r>
              <a:rPr lang="ru-RU" dirty="0" smtClean="0"/>
              <a:t> </a:t>
            </a:r>
            <a:r>
              <a:rPr lang="ru-RU" dirty="0" err="1" smtClean="0"/>
              <a:t>негіздерін</a:t>
            </a:r>
            <a:r>
              <a:rPr lang="ru-RU" dirty="0" smtClean="0"/>
              <a:t> </a:t>
            </a:r>
            <a:r>
              <a:rPr lang="ru-RU" dirty="0" err="1" smtClean="0"/>
              <a:t>білу</a:t>
            </a:r>
            <a:r>
              <a:rPr lang="ru-RU" dirty="0" smtClean="0"/>
              <a:t>;</a:t>
            </a:r>
          </a:p>
          <a:p>
            <a:pPr marL="0" indent="0" algn="just">
              <a:buNone/>
            </a:pPr>
            <a:r>
              <a:rPr lang="ru-RU" dirty="0"/>
              <a:t> </a:t>
            </a:r>
            <a:r>
              <a:rPr lang="ru-RU" dirty="0" smtClean="0"/>
              <a:t>        </a:t>
            </a:r>
            <a:r>
              <a:rPr lang="ru-RU" dirty="0" err="1" smtClean="0"/>
              <a:t>Қазақстандық</a:t>
            </a:r>
            <a:r>
              <a:rPr lang="ru-RU" dirty="0" smtClean="0"/>
              <a:t>  даму  </a:t>
            </a:r>
            <a:r>
              <a:rPr lang="ru-RU" dirty="0" err="1" smtClean="0"/>
              <a:t>үлгісінің</a:t>
            </a:r>
            <a:r>
              <a:rPr lang="ru-RU" dirty="0" smtClean="0"/>
              <a:t>  </a:t>
            </a:r>
            <a:r>
              <a:rPr lang="ru-RU" dirty="0" err="1" smtClean="0"/>
              <a:t>өзіндік</a:t>
            </a:r>
            <a:r>
              <a:rPr lang="ru-RU" dirty="0" smtClean="0"/>
              <a:t>  </a:t>
            </a:r>
            <a:r>
              <a:rPr lang="ru-RU" dirty="0" err="1" smtClean="0"/>
              <a:t>басымдылықтарын</a:t>
            </a:r>
            <a:r>
              <a:rPr lang="ru-RU" dirty="0" smtClean="0"/>
              <a:t>,  </a:t>
            </a:r>
            <a:r>
              <a:rPr lang="ru-RU" dirty="0" err="1" smtClean="0"/>
              <a:t>ерекшеліктері</a:t>
            </a:r>
            <a:r>
              <a:rPr lang="ru-RU" dirty="0" smtClean="0"/>
              <a:t> мен </a:t>
            </a:r>
            <a:r>
              <a:rPr lang="ru-RU" dirty="0" err="1" smtClean="0"/>
              <a:t>маңыздарын</a:t>
            </a:r>
            <a:r>
              <a:rPr lang="ru-RU" dirty="0" smtClean="0"/>
              <a:t> </a:t>
            </a:r>
            <a:r>
              <a:rPr lang="ru-RU" dirty="0" err="1" smtClean="0"/>
              <a:t>шынайы</a:t>
            </a:r>
            <a:r>
              <a:rPr lang="ru-RU" dirty="0" smtClean="0"/>
              <a:t> </a:t>
            </a:r>
            <a:r>
              <a:rPr lang="ru-RU" dirty="0" err="1" smtClean="0"/>
              <a:t>және</a:t>
            </a:r>
            <a:r>
              <a:rPr lang="ru-RU" dirty="0" smtClean="0"/>
              <a:t> </a:t>
            </a:r>
            <a:r>
              <a:rPr lang="ru-RU" dirty="0" err="1" smtClean="0"/>
              <a:t>жан-жақты</a:t>
            </a:r>
            <a:r>
              <a:rPr lang="ru-RU" dirty="0" smtClean="0"/>
              <a:t> </a:t>
            </a:r>
            <a:r>
              <a:rPr lang="ru-RU" dirty="0" err="1" smtClean="0"/>
              <a:t>ескеру</a:t>
            </a:r>
            <a:r>
              <a:rPr lang="ru-RU" dirty="0" smtClean="0"/>
              <a:t>; </a:t>
            </a:r>
          </a:p>
          <a:p>
            <a:pPr marL="0" indent="0" algn="just">
              <a:buNone/>
            </a:pPr>
            <a:r>
              <a:rPr lang="ru-RU" dirty="0"/>
              <a:t> </a:t>
            </a:r>
            <a:r>
              <a:rPr lang="ru-RU" dirty="0" smtClean="0"/>
              <a:t>        </a:t>
            </a:r>
            <a:r>
              <a:rPr lang="ru-RU" dirty="0" err="1" smtClean="0"/>
              <a:t>Күрделі</a:t>
            </a:r>
            <a:r>
              <a:rPr lang="ru-RU" dirty="0" smtClean="0"/>
              <a:t>  </a:t>
            </a:r>
            <a:r>
              <a:rPr lang="ru-RU" dirty="0" err="1" smtClean="0"/>
              <a:t>тарихи</a:t>
            </a:r>
            <a:r>
              <a:rPr lang="ru-RU" dirty="0" smtClean="0"/>
              <a:t>  </a:t>
            </a:r>
            <a:r>
              <a:rPr lang="ru-RU" dirty="0" err="1" smtClean="0"/>
              <a:t>үдерістерді</a:t>
            </a:r>
            <a:r>
              <a:rPr lang="ru-RU" dirty="0" smtClean="0"/>
              <a:t>,  </a:t>
            </a:r>
            <a:r>
              <a:rPr lang="ru-RU" dirty="0" err="1" smtClean="0"/>
              <a:t>құбылыстарды</a:t>
            </a:r>
            <a:r>
              <a:rPr lang="ru-RU" dirty="0" smtClean="0"/>
              <a:t>  </a:t>
            </a:r>
            <a:r>
              <a:rPr lang="ru-RU" dirty="0" err="1" smtClean="0"/>
              <a:t>және</a:t>
            </a:r>
            <a:r>
              <a:rPr lang="ru-RU" dirty="0" smtClean="0"/>
              <a:t>  </a:t>
            </a:r>
            <a:r>
              <a:rPr lang="ru-RU" dirty="0" err="1" smtClean="0"/>
              <a:t>қазіргі</a:t>
            </a:r>
            <a:r>
              <a:rPr lang="ru-RU" dirty="0" smtClean="0"/>
              <a:t>  </a:t>
            </a:r>
            <a:r>
              <a:rPr lang="ru-RU" dirty="0" err="1" smtClean="0"/>
              <a:t>Қазақстанның</a:t>
            </a:r>
            <a:r>
              <a:rPr lang="ru-RU" dirty="0" smtClean="0"/>
              <a:t> </a:t>
            </a:r>
            <a:r>
              <a:rPr lang="ru-RU" dirty="0" err="1" smtClean="0"/>
              <a:t>тарихи</a:t>
            </a:r>
            <a:r>
              <a:rPr lang="ru-RU" dirty="0" smtClean="0"/>
              <a:t>  </a:t>
            </a:r>
            <a:r>
              <a:rPr lang="ru-RU" dirty="0" err="1" smtClean="0"/>
              <a:t>тұлғаларының</a:t>
            </a:r>
            <a:r>
              <a:rPr lang="ru-RU" dirty="0" smtClean="0"/>
              <a:t>  </a:t>
            </a:r>
            <a:r>
              <a:rPr lang="ru-RU" dirty="0" err="1" smtClean="0"/>
              <a:t>қызметін</a:t>
            </a:r>
            <a:r>
              <a:rPr lang="ru-RU" dirty="0" smtClean="0"/>
              <a:t>  </a:t>
            </a:r>
            <a:r>
              <a:rPr lang="ru-RU" dirty="0" err="1" smtClean="0"/>
              <a:t>оқытуда</a:t>
            </a:r>
            <a:r>
              <a:rPr lang="ru-RU" dirty="0" smtClean="0"/>
              <a:t>  </a:t>
            </a:r>
            <a:r>
              <a:rPr lang="ru-RU" dirty="0" err="1" smtClean="0"/>
              <a:t>аналитикалық</a:t>
            </a:r>
            <a:r>
              <a:rPr lang="ru-RU" dirty="0" smtClean="0"/>
              <a:t>  </a:t>
            </a:r>
            <a:r>
              <a:rPr lang="ru-RU" dirty="0" err="1" smtClean="0"/>
              <a:t>және</a:t>
            </a:r>
            <a:r>
              <a:rPr lang="ru-RU" dirty="0" smtClean="0"/>
              <a:t> </a:t>
            </a:r>
            <a:r>
              <a:rPr lang="ru-RU" dirty="0" err="1" smtClean="0"/>
              <a:t>аксиологиялық</a:t>
            </a:r>
            <a:r>
              <a:rPr lang="ru-RU" dirty="0" smtClean="0"/>
              <a:t> </a:t>
            </a:r>
            <a:r>
              <a:rPr lang="ru-RU" dirty="0" err="1" smtClean="0"/>
              <a:t>талдаулар</a:t>
            </a:r>
            <a:r>
              <a:rPr lang="ru-RU" dirty="0" smtClean="0"/>
              <a:t> </a:t>
            </a:r>
            <a:r>
              <a:rPr lang="ru-RU" dirty="0" err="1" smtClean="0"/>
              <a:t>жасау</a:t>
            </a:r>
            <a:r>
              <a:rPr lang="ru-RU" dirty="0" smtClean="0"/>
              <a:t> </a:t>
            </a:r>
            <a:r>
              <a:rPr lang="ru-RU" dirty="0" err="1" smtClean="0"/>
              <a:t>дағдысын</a:t>
            </a:r>
            <a:r>
              <a:rPr lang="ru-RU" dirty="0" smtClean="0"/>
              <a:t> </a:t>
            </a:r>
            <a:r>
              <a:rPr lang="ru-RU" dirty="0" err="1" smtClean="0"/>
              <a:t>меңгеру</a:t>
            </a:r>
            <a:r>
              <a:rPr lang="ru-RU" dirty="0" smtClean="0"/>
              <a:t>.</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Autofit/>
          </a:bodyPr>
          <a:lstStyle/>
          <a:p>
            <a:r>
              <a:rPr lang="kk-KZ" sz="2000" dirty="0" smtClean="0"/>
              <a:t>5 бет</a:t>
            </a:r>
            <a:endParaRPr lang="ru-RU" sz="2000" dirty="0"/>
          </a:p>
        </p:txBody>
      </p:sp>
      <p:sp>
        <p:nvSpPr>
          <p:cNvPr id="3" name="Объект 2"/>
          <p:cNvSpPr>
            <a:spLocks noGrp="1"/>
          </p:cNvSpPr>
          <p:nvPr>
            <p:ph idx="1"/>
          </p:nvPr>
        </p:nvSpPr>
        <p:spPr>
          <a:xfrm>
            <a:off x="457200" y="836712"/>
            <a:ext cx="8229600" cy="5688632"/>
          </a:xfrm>
        </p:spPr>
        <p:txBody>
          <a:bodyPr>
            <a:normAutofit fontScale="55000" lnSpcReduction="20000"/>
          </a:bodyPr>
          <a:lstStyle/>
          <a:p>
            <a:pPr algn="just"/>
            <a:r>
              <a:rPr lang="kk-KZ" dirty="0" smtClean="0"/>
              <a:t>Қазіргі </a:t>
            </a:r>
            <a:r>
              <a:rPr lang="kk-KZ" dirty="0"/>
              <a:t>кезде біздің мемлекетіміз өте күрделі кезең кешіп отыр. 1991 жылы 16 желтоқсанда  Қазақстан Республикасы тәуелсіз, демократиялық, құқылы мемлекет екендігі жариялады. Қазақстан ұзақ жылдар бойы Кеңестер Одағының құрамында болып келді. Жасыратын жоқ, осы жылдары біздің тарихымыз көптеген бұрмалау мен қателерге тап болды. Сол себепті, тәуелсіз мемлекеттің ең маңызды мәселенің бірі – ұлттық тарихын қайта дамыту, жаңарту болып табылады</a:t>
            </a:r>
            <a:r>
              <a:rPr lang="kk-KZ" dirty="0" smtClean="0"/>
              <a:t>. </a:t>
            </a:r>
            <a:endParaRPr lang="ru-RU" dirty="0"/>
          </a:p>
          <a:p>
            <a:pPr algn="just"/>
            <a:r>
              <a:rPr lang="kk-KZ" dirty="0"/>
              <a:t>Тарих – әр халықтың есі. Ол болып кеткен нәрсе, оны түзеуге, қайтадан көшіріп жазуға мүмкін емес. Сондықтан осыған байланысты, біз өзіміздің тарихымызды біртұтас ретінде, бүкіл оның қайшылықтарымен, қайғылы және қаһарман кезеңдерімен қабылдауымыз керек. </a:t>
            </a:r>
            <a:endParaRPr lang="ru-RU" dirty="0"/>
          </a:p>
          <a:p>
            <a:pPr algn="just"/>
            <a:r>
              <a:rPr lang="kk-KZ" dirty="0"/>
              <a:t>Тарих дегеніміз тек қана өткен-кеткен туралы баяндау, немесе өткен уақытты ғана зерттейтін ғылым емес.  Сонымен бірге, өткен-кеткен тарихи оқиғаларға әрқашан жеке адамда, әр халықта, жалпы адамзатта өшпес ықылас оятады. Осымен байланысты, біз әрқашан өткенді түсінуге, білуге ынталанамыз. Сонымен қатар, өзін сыйлайтын әр адам, өзінің  елінің, жерінің тарихын білуге міндетті. Тек ғана тарихи күндердің, оқиғалардың тізімін емес, тарихи кейіпкерлерді ғана емес, нағыз Ата-бабалардың жерінің тарихын, оның негізгі мағынасын түсіну керек. Қоғамда тарих ғылымы бір неше мәселерді,  немесе бір неше қызмет атқарады: гносеологиялық (танымдық) – жеке адамға, халыққа әр халықтың өткен-кеткен туралы білім береді; аксеологиялық – әр адамның халқына, тарихына ортақтастық сезімін қалыптастырады; праксеологиялық – күрделі, әртүрлі құбылыстарға өз алдына бағалау, талдау қабілетін шынықтырады; прогностикалық –</a:t>
            </a:r>
            <a:r>
              <a:rPr lang="kk-KZ" b="1" dirty="0"/>
              <a:t> </a:t>
            </a:r>
            <a:r>
              <a:rPr lang="kk-KZ" dirty="0"/>
              <a:t>тарих болашаққа ұмтылған ғылым, ол ешқашанда, еш уақытта аяқталмайды.                  </a:t>
            </a:r>
            <a:endParaRPr lang="ru-RU" dirty="0"/>
          </a:p>
          <a:p>
            <a:endParaRPr lang="ru-RU" dirty="0"/>
          </a:p>
          <a:p>
            <a:endParaRPr lang="ru-RU" dirty="0"/>
          </a:p>
        </p:txBody>
      </p:sp>
    </p:spTree>
    <p:extLst>
      <p:ext uri="{BB962C8B-B14F-4D97-AF65-F5344CB8AC3E}">
        <p14:creationId xmlns:p14="http://schemas.microsoft.com/office/powerpoint/2010/main" val="3903197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a:bodyPr>
          <a:lstStyle/>
          <a:p>
            <a:r>
              <a:rPr lang="kk-KZ" sz="2000" dirty="0" smtClean="0"/>
              <a:t>6- бет. Деректер және тарихнама</a:t>
            </a:r>
            <a:endParaRPr lang="ru-RU" sz="2000" dirty="0"/>
          </a:p>
        </p:txBody>
      </p:sp>
      <p:sp>
        <p:nvSpPr>
          <p:cNvPr id="3" name="Объект 2"/>
          <p:cNvSpPr>
            <a:spLocks noGrp="1"/>
          </p:cNvSpPr>
          <p:nvPr>
            <p:ph idx="1"/>
          </p:nvPr>
        </p:nvSpPr>
        <p:spPr>
          <a:xfrm>
            <a:off x="422013" y="764704"/>
            <a:ext cx="8507288" cy="5904656"/>
          </a:xfrm>
        </p:spPr>
        <p:txBody>
          <a:bodyPr>
            <a:noAutofit/>
          </a:bodyPr>
          <a:lstStyle/>
          <a:p>
            <a:pPr algn="just"/>
            <a:r>
              <a:rPr lang="ru-RU" sz="2000" dirty="0" err="1" smtClean="0">
                <a:latin typeface="Times New Roman" panose="02020603050405020304" pitchFamily="18" charset="0"/>
                <a:cs typeface="Times New Roman" panose="02020603050405020304" pitchFamily="18" charset="0"/>
              </a:rPr>
              <a:t>Адамзаттың</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калыптасуы</a:t>
            </a:r>
            <a:r>
              <a:rPr lang="ru-RU" sz="2000" dirty="0">
                <a:latin typeface="Times New Roman" panose="02020603050405020304" pitchFamily="18" charset="0"/>
                <a:cs typeface="Times New Roman" panose="02020603050405020304" pitchFamily="18" charset="0"/>
              </a:rPr>
              <a:t> мен </a:t>
            </a:r>
            <a:r>
              <a:rPr lang="ru-RU" sz="2000" dirty="0" err="1" smtClean="0">
                <a:latin typeface="Times New Roman" panose="02020603050405020304" pitchFamily="18" charset="0"/>
                <a:cs typeface="Times New Roman" panose="02020603050405020304" pitchFamily="18" charset="0"/>
              </a:rPr>
              <a:t>дамуының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ежелгі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кезендер</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тарихи</a:t>
            </a:r>
            <a:r>
              <a:rPr lang="ru-RU" sz="2000" dirty="0">
                <a:latin typeface="Times New Roman" panose="02020603050405020304" pitchFamily="18" charset="0"/>
                <a:cs typeface="Times New Roman" panose="02020603050405020304" pitchFamily="18" charset="0"/>
              </a:rPr>
              <a:t> 6</a:t>
            </a:r>
            <a:r>
              <a:rPr lang="en-US" sz="2000" dirty="0" err="1" smtClean="0">
                <a:latin typeface="Times New Roman" panose="02020603050405020304" pitchFamily="18" charset="0"/>
                <a:cs typeface="Times New Roman" panose="02020603050405020304" pitchFamily="18" charset="0"/>
              </a:rPr>
              <a:t>i</a:t>
            </a:r>
            <a:r>
              <a:rPr lang="kk-KZ" sz="2000" dirty="0" smtClean="0">
                <a:latin typeface="Times New Roman" panose="02020603050405020304" pitchFamily="18" charset="0"/>
                <a:cs typeface="Times New Roman" panose="02020603050405020304" pitchFamily="18" charset="0"/>
              </a:rPr>
              <a:t>л</a:t>
            </a:r>
            <a:r>
              <a:rPr lang="en-US" sz="2000" dirty="0" err="1" smtClean="0">
                <a:latin typeface="Times New Roman" panose="02020603050405020304" pitchFamily="18" charset="0"/>
                <a:cs typeface="Times New Roman" panose="02020603050405020304" pitchFamily="18" charset="0"/>
              </a:rPr>
              <a:t>i</a:t>
            </a:r>
            <a:r>
              <a:rPr lang="kk-KZ" sz="2000" dirty="0" smtClean="0">
                <a:latin typeface="Times New Roman" panose="02020603050405020304" pitchFamily="18" charset="0"/>
                <a:cs typeface="Times New Roman" panose="02020603050405020304" pitchFamily="18" charset="0"/>
              </a:rPr>
              <a:t>м</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ертедеп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адамдар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калдырган</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мәдени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ескерткіштерді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зерттеу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негізінде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калыптасады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Мәдени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ескерткіштерді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адамдардың</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енбек</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кұралдары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тұрақтары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тасқа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жазылған</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бейнелер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жерлеу</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әдістері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кұрайды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Ежелгі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Қазакстан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аумағындағы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ежелгі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турғындар</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жазба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деректер</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кейін</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пайда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болды</a:t>
            </a:r>
            <a:r>
              <a:rPr lang="ru-RU"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O</a:t>
            </a:r>
            <a:r>
              <a:rPr lang="kk-KZ" sz="2000" dirty="0" smtClean="0">
                <a:latin typeface="Times New Roman" panose="02020603050405020304" pitchFamily="18" charset="0"/>
                <a:cs typeface="Times New Roman" panose="02020603050405020304" pitchFamily="18" charset="0"/>
              </a:rPr>
              <a:t>ларға</a:t>
            </a:r>
            <a:r>
              <a:rPr lang="en-US"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парсы, грек, </a:t>
            </a:r>
            <a:r>
              <a:rPr lang="ru-RU" sz="2000" dirty="0" err="1">
                <a:latin typeface="Times New Roman" panose="02020603050405020304" pitchFamily="18" charset="0"/>
                <a:cs typeface="Times New Roman" panose="02020603050405020304" pitchFamily="18" charset="0"/>
              </a:rPr>
              <a:t>латын</a:t>
            </a:r>
            <a:r>
              <a:rPr lang="ru-RU" sz="2000" dirty="0">
                <a:latin typeface="Times New Roman" panose="02020603050405020304" pitchFamily="18" charset="0"/>
                <a:cs typeface="Times New Roman" panose="02020603050405020304" pitchFamily="18" charset="0"/>
              </a:rPr>
              <a:t>, араб, </a:t>
            </a:r>
            <a:r>
              <a:rPr lang="en-US" sz="2000" dirty="0" err="1" smtClean="0">
                <a:latin typeface="Times New Roman" panose="02020603050405020304" pitchFamily="18" charset="0"/>
                <a:cs typeface="Times New Roman" panose="02020603050405020304" pitchFamily="18" charset="0"/>
              </a:rPr>
              <a:t>Typi</a:t>
            </a:r>
            <a:r>
              <a:rPr lang="kk-KZ" sz="2000" dirty="0" smtClean="0">
                <a:latin typeface="Times New Roman" panose="02020603050405020304" pitchFamily="18" charset="0"/>
                <a:cs typeface="Times New Roman" panose="02020603050405020304" pitchFamily="18" charset="0"/>
              </a:rPr>
              <a:t>к</a:t>
            </a:r>
            <a:r>
              <a:rPr lang="en-US"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және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кытай</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тілдеріндегі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деректер</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кіреді</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Бул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жазба</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деректерінде</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осы </a:t>
            </a:r>
            <a:r>
              <a:rPr lang="ru-RU" sz="2000" dirty="0" err="1">
                <a:latin typeface="Times New Roman" panose="02020603050405020304" pitchFamily="18" charset="0"/>
                <a:cs typeface="Times New Roman" panose="02020603050405020304" pitchFamily="18" charset="0"/>
              </a:rPr>
              <a:t>жерде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мекен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еткен</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тайпалардың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турмысы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шаруашылық</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өмірі</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саяси</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окиғалары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көршілермен</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карым-катынасы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улттың</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калыптасу</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үдерісі</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жайлы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мәліметтер</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беріледі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Сонымен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білімінің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негізін</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деректер</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кұрастырады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деректер</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ол</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коғамда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адамзат</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дамуының</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баяндайтын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жазбаша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кужаттар</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айғакты</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деректер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ғылыми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турғыда</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шынайы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болуы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ушін</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алдымен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нактылы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деректерге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негізделуі</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кажет. </a:t>
            </a:r>
            <a:r>
              <a:rPr lang="ru-RU" sz="2000" dirty="0" err="1">
                <a:latin typeface="Times New Roman" panose="02020603050405020304" pitchFamily="18" charset="0"/>
                <a:cs typeface="Times New Roman" panose="02020603050405020304" pitchFamily="18" charset="0"/>
              </a:rPr>
              <a:t>Сондыктан</a:t>
            </a:r>
            <a:r>
              <a:rPr lang="ru-RU" sz="2000" dirty="0">
                <a:latin typeface="Times New Roman" panose="02020603050405020304" pitchFamily="18" charset="0"/>
                <a:cs typeface="Times New Roman" panose="02020603050405020304" pitchFamily="18" charset="0"/>
              </a:rPr>
              <a:t> да, </a:t>
            </a:r>
            <a:r>
              <a:rPr lang="ru-RU" sz="2000" dirty="0" err="1">
                <a:latin typeface="Times New Roman" panose="02020603050405020304" pitchFamily="18" charset="0"/>
                <a:cs typeface="Times New Roman" panose="02020603050405020304" pitchFamily="18" charset="0"/>
              </a:rPr>
              <a:t>тарих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ғылымының</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негізгі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ұстанымдарының</a:t>
            </a:r>
            <a:r>
              <a:rPr lang="ru-RU" sz="2000" dirty="0" smtClean="0">
                <a:latin typeface="Times New Roman" panose="02020603050405020304" pitchFamily="18" charset="0"/>
                <a:cs typeface="Times New Roman" panose="02020603050405020304" pitchFamily="18" charset="0"/>
              </a:rPr>
              <a:t> 6</a:t>
            </a:r>
            <a:r>
              <a:rPr lang="en-US" sz="2000" dirty="0" err="1">
                <a:latin typeface="Times New Roman" panose="02020603050405020304" pitchFamily="18" charset="0"/>
                <a:cs typeface="Times New Roman" panose="02020603050405020304" pitchFamily="18" charset="0"/>
              </a:rPr>
              <a:t>ipi</a:t>
            </a:r>
            <a:r>
              <a:rPr lang="en-US"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деректер</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арқылы</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негіздеу</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табылады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a:t>
            </a:r>
            <a:r>
              <a:rPr lang="ru-RU"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ce6e</a:t>
            </a:r>
            <a:r>
              <a:rPr lang="kk-KZ" sz="2000" dirty="0" smtClean="0">
                <a:latin typeface="Times New Roman" panose="02020603050405020304" pitchFamily="18" charset="0"/>
                <a:cs typeface="Times New Roman" panose="02020603050405020304" pitchFamily="18" charset="0"/>
              </a:rPr>
              <a:t>пті</a:t>
            </a:r>
            <a:r>
              <a:rPr lang="en-US"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де </a:t>
            </a:r>
            <a:r>
              <a:rPr lang="ru-RU" sz="2000" dirty="0" err="1">
                <a:latin typeface="Times New Roman" panose="02020603050405020304" pitchFamily="18" charset="0"/>
                <a:cs typeface="Times New Roman" panose="02020603050405020304" pitchFamily="18" charset="0"/>
              </a:rPr>
              <a:t>тарих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ғылымында</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a:t>
            </a:r>
            <a:r>
              <a:rPr lang="ru-RU" sz="2000" dirty="0" err="1" smtClean="0">
                <a:latin typeface="Times New Roman" panose="02020603050405020304" pitchFamily="18" charset="0"/>
                <a:cs typeface="Times New Roman" panose="02020603050405020304" pitchFamily="18" charset="0"/>
              </a:rPr>
              <a:t>дерексіз</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деген</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кағида</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6</a:t>
            </a:r>
            <a:r>
              <a:rPr lang="en-US" sz="2000" dirty="0" smtClean="0">
                <a:latin typeface="Times New Roman" panose="02020603050405020304" pitchFamily="18" charset="0"/>
                <a:cs typeface="Times New Roman" panose="02020603050405020304" pitchFamily="18" charset="0"/>
              </a:rPr>
              <a:t>epi</a:t>
            </a:r>
            <a:r>
              <a:rPr lang="kk-KZ" sz="2000" dirty="0" smtClean="0">
                <a:latin typeface="Times New Roman" panose="02020603050405020304" pitchFamily="18" charset="0"/>
                <a:cs typeface="Times New Roman" panose="02020603050405020304" pitchFamily="18" charset="0"/>
              </a:rPr>
              <a:t>к</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калыптаскан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Тарихнама</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бул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ғылымының</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б</a:t>
            </a:r>
            <a:r>
              <a:rPr lang="en-US" sz="2000" dirty="0" err="1" smtClean="0">
                <a:latin typeface="Times New Roman" panose="02020603050405020304" pitchFamily="18" charset="0"/>
                <a:cs typeface="Times New Roman" panose="02020603050405020304" pitchFamily="18" charset="0"/>
              </a:rPr>
              <a:t>ip</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жагынан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a:t>
            </a:r>
            <a:r>
              <a:rPr lang="ru-RU" sz="2000" dirty="0" err="1" smtClean="0">
                <a:latin typeface="Times New Roman" panose="02020603050405020304" pitchFamily="18" charset="0"/>
                <a:cs typeface="Times New Roman" panose="02020603050405020304" pitchFamily="18" charset="0"/>
              </a:rPr>
              <a:t>ілімінің</a:t>
            </a:r>
            <a:r>
              <a:rPr lang="en-US"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козгалысын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тарихи</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окиғалар</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жөнінде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мәліметтерді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жана</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деректерді</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табу </a:t>
            </a:r>
            <a:r>
              <a:rPr lang="ru-RU" sz="2000" dirty="0" err="1" smtClean="0">
                <a:latin typeface="Times New Roman" panose="02020603050405020304" pitchFamily="18" charset="0"/>
                <a:cs typeface="Times New Roman" panose="02020603050405020304" pitchFamily="18" charset="0"/>
              </a:rPr>
              <a:t>және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жазуды</a:t>
            </a:r>
            <a:r>
              <a:rPr lang="ru-RU" sz="2000" dirty="0">
                <a:latin typeface="Times New Roman" panose="02020603050405020304" pitchFamily="18" charset="0"/>
                <a:cs typeface="Times New Roman" panose="02020603050405020304" pitchFamily="18" charset="0"/>
              </a:rPr>
              <a:t>, ал </a:t>
            </a:r>
            <a:r>
              <a:rPr lang="ru-RU" sz="2000" dirty="0" err="1" smtClean="0">
                <a:latin typeface="Times New Roman" panose="02020603050405020304" pitchFamily="18" charset="0"/>
                <a:cs typeface="Times New Roman" panose="02020603050405020304" pitchFamily="18" charset="0"/>
              </a:rPr>
              <a:t>екінші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жағынан</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тарихты</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зерттеудің</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8567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kk-KZ" dirty="0"/>
              <a:t>7</a:t>
            </a:r>
            <a:r>
              <a:rPr lang="kk-KZ" dirty="0" smtClean="0"/>
              <a:t>-бет</a:t>
            </a:r>
            <a:endParaRPr lang="ru-RU" dirty="0"/>
          </a:p>
        </p:txBody>
      </p:sp>
      <p:sp>
        <p:nvSpPr>
          <p:cNvPr id="3" name="Объект 2"/>
          <p:cNvSpPr>
            <a:spLocks noGrp="1"/>
          </p:cNvSpPr>
          <p:nvPr>
            <p:ph idx="1"/>
          </p:nvPr>
        </p:nvSpPr>
        <p:spPr>
          <a:xfrm>
            <a:off x="457200" y="692696"/>
            <a:ext cx="8229600" cy="5433467"/>
          </a:xfrm>
        </p:spPr>
        <p:txBody>
          <a:bodyPr>
            <a:normAutofit fontScale="55000" lnSpcReduction="20000"/>
          </a:bodyPr>
          <a:lstStyle/>
          <a:p>
            <a:pPr algn="just"/>
            <a:r>
              <a:rPr lang="ru-RU" dirty="0" err="1" smtClean="0"/>
              <a:t>ұстанымдары</a:t>
            </a:r>
            <a:r>
              <a:rPr lang="ru-RU" dirty="0" smtClean="0"/>
              <a:t> </a:t>
            </a:r>
            <a:r>
              <a:rPr lang="ru-RU" dirty="0"/>
              <a:t>мен </a:t>
            </a:r>
            <a:r>
              <a:rPr lang="ru-RU" dirty="0" err="1" smtClean="0"/>
              <a:t>әдістерін</a:t>
            </a:r>
            <a:r>
              <a:rPr lang="ru-RU" dirty="0" smtClean="0"/>
              <a:t> </a:t>
            </a:r>
            <a:r>
              <a:rPr lang="ru-RU" dirty="0" err="1"/>
              <a:t>дамытуды</a:t>
            </a:r>
            <a:r>
              <a:rPr lang="ru-RU" dirty="0"/>
              <a:t> </a:t>
            </a:r>
            <a:r>
              <a:rPr lang="ru-RU" dirty="0" err="1"/>
              <a:t>карастырады</a:t>
            </a:r>
            <a:r>
              <a:rPr lang="ru-RU" dirty="0"/>
              <a:t>. </a:t>
            </a:r>
            <a:r>
              <a:rPr lang="ru-RU" dirty="0" err="1" smtClean="0"/>
              <a:t>Ежелгі</a:t>
            </a:r>
            <a:r>
              <a:rPr lang="ru-RU" dirty="0" smtClean="0"/>
              <a:t> </a:t>
            </a:r>
            <a:r>
              <a:rPr lang="ru-RU" dirty="0" err="1" smtClean="0"/>
              <a:t>қазак</a:t>
            </a:r>
            <a:r>
              <a:rPr lang="ru-RU" dirty="0" smtClean="0"/>
              <a:t> </a:t>
            </a:r>
            <a:r>
              <a:rPr lang="ru-RU" dirty="0" err="1" smtClean="0"/>
              <a:t>жерінде</a:t>
            </a:r>
            <a:r>
              <a:rPr lang="ru-RU" dirty="0" smtClean="0"/>
              <a:t> </a:t>
            </a:r>
            <a:r>
              <a:rPr lang="ru-RU" dirty="0" err="1"/>
              <a:t>мекендеген</a:t>
            </a:r>
            <a:r>
              <a:rPr lang="ru-RU" dirty="0"/>
              <a:t> </a:t>
            </a:r>
            <a:r>
              <a:rPr lang="ru-RU" dirty="0" err="1" smtClean="0"/>
              <a:t>ертедегі</a:t>
            </a:r>
            <a:r>
              <a:rPr lang="ru-RU" dirty="0" smtClean="0"/>
              <a:t> </a:t>
            </a:r>
            <a:r>
              <a:rPr lang="ru-RU" dirty="0" err="1" smtClean="0"/>
              <a:t>тайпалар</a:t>
            </a:r>
            <a:r>
              <a:rPr lang="ru-RU" dirty="0" smtClean="0"/>
              <a:t> </a:t>
            </a:r>
            <a:r>
              <a:rPr lang="ru-RU" dirty="0" err="1"/>
              <a:t>туралы</a:t>
            </a:r>
            <a:r>
              <a:rPr lang="ru-RU" dirty="0"/>
              <a:t> </a:t>
            </a:r>
            <a:r>
              <a:rPr lang="ru-RU" dirty="0" err="1"/>
              <a:t>тарихи</a:t>
            </a:r>
            <a:r>
              <a:rPr lang="ru-RU" dirty="0"/>
              <a:t> </a:t>
            </a:r>
            <a:r>
              <a:rPr lang="ru-RU" dirty="0" err="1" smtClean="0"/>
              <a:t>мәліметтер</a:t>
            </a:r>
            <a:r>
              <a:rPr lang="ru-RU" dirty="0" smtClean="0"/>
              <a:t> </a:t>
            </a:r>
            <a:r>
              <a:rPr lang="ru-RU" dirty="0" err="1"/>
              <a:t>халык</a:t>
            </a:r>
            <a:r>
              <a:rPr lang="ru-RU" dirty="0"/>
              <a:t> </a:t>
            </a:r>
            <a:r>
              <a:rPr lang="ru-RU" dirty="0" err="1"/>
              <a:t>ауыз</a:t>
            </a:r>
            <a:r>
              <a:rPr lang="ru-RU" dirty="0"/>
              <a:t> </a:t>
            </a:r>
            <a:r>
              <a:rPr lang="ru-RU" dirty="0" err="1" smtClean="0"/>
              <a:t>әдебиетінде</a:t>
            </a:r>
            <a:r>
              <a:rPr lang="ru-RU" dirty="0" smtClean="0"/>
              <a:t>, </a:t>
            </a:r>
            <a:r>
              <a:rPr lang="ru-RU" dirty="0" err="1"/>
              <a:t>эпикалык</a:t>
            </a:r>
            <a:r>
              <a:rPr lang="ru-RU" dirty="0"/>
              <a:t> </a:t>
            </a:r>
            <a:r>
              <a:rPr lang="ru-RU" dirty="0" err="1"/>
              <a:t>дастандарда</a:t>
            </a:r>
            <a:r>
              <a:rPr lang="ru-RU" dirty="0"/>
              <a:t>, </a:t>
            </a:r>
            <a:r>
              <a:rPr lang="ru-RU" dirty="0" err="1" smtClean="0"/>
              <a:t>байырғы</a:t>
            </a:r>
            <a:r>
              <a:rPr lang="ru-RU" dirty="0" smtClean="0"/>
              <a:t> </a:t>
            </a:r>
            <a:r>
              <a:rPr lang="ru-RU" dirty="0" err="1" smtClean="0"/>
              <a:t>турғындар</a:t>
            </a:r>
            <a:r>
              <a:rPr lang="ru-RU" dirty="0" smtClean="0"/>
              <a:t> </a:t>
            </a:r>
            <a:r>
              <a:rPr lang="ru-RU" dirty="0"/>
              <a:t>мен </a:t>
            </a:r>
            <a:r>
              <a:rPr lang="ru-RU" dirty="0" err="1" smtClean="0"/>
              <a:t>оның</a:t>
            </a:r>
            <a:r>
              <a:rPr lang="ru-RU" dirty="0" smtClean="0"/>
              <a:t> </a:t>
            </a:r>
            <a:r>
              <a:rPr lang="ru-RU" dirty="0" err="1" smtClean="0"/>
              <a:t>көршілес</a:t>
            </a:r>
            <a:r>
              <a:rPr lang="ru-RU" dirty="0" smtClean="0"/>
              <a:t> </a:t>
            </a:r>
            <a:r>
              <a:rPr lang="ru-RU" dirty="0" err="1" smtClean="0"/>
              <a:t>халыктардың</a:t>
            </a:r>
            <a:r>
              <a:rPr lang="ru-RU" dirty="0" smtClean="0"/>
              <a:t> </a:t>
            </a:r>
            <a:r>
              <a:rPr lang="ru-RU" dirty="0" err="1"/>
              <a:t>жазба</a:t>
            </a:r>
            <a:r>
              <a:rPr lang="ru-RU" dirty="0"/>
              <a:t> </a:t>
            </a:r>
            <a:r>
              <a:rPr lang="ru-RU" dirty="0" err="1" smtClean="0"/>
              <a:t>деректерінде</a:t>
            </a:r>
            <a:r>
              <a:rPr lang="ru-RU" dirty="0" smtClean="0"/>
              <a:t> </a:t>
            </a:r>
            <a:r>
              <a:rPr lang="ru-RU" dirty="0" err="1" smtClean="0"/>
              <a:t>сақталған</a:t>
            </a:r>
            <a:r>
              <a:rPr lang="ru-RU" dirty="0" smtClean="0"/>
              <a:t>.</a:t>
            </a:r>
          </a:p>
          <a:p>
            <a:pPr algn="just"/>
            <a:r>
              <a:rPr lang="ru-RU" dirty="0" smtClean="0"/>
              <a:t> </a:t>
            </a:r>
            <a:r>
              <a:rPr lang="ru-RU" dirty="0" err="1" smtClean="0"/>
              <a:t>Көне</a:t>
            </a:r>
            <a:r>
              <a:rPr lang="ru-RU" dirty="0" smtClean="0"/>
              <a:t> </a:t>
            </a:r>
            <a:r>
              <a:rPr lang="ru-RU" dirty="0" err="1"/>
              <a:t>жазба</a:t>
            </a:r>
            <a:r>
              <a:rPr lang="ru-RU" dirty="0"/>
              <a:t> </a:t>
            </a:r>
            <a:r>
              <a:rPr lang="ru-RU" dirty="0" err="1" smtClean="0"/>
              <a:t>деректерінің</a:t>
            </a:r>
            <a:r>
              <a:rPr lang="ru-RU" dirty="0" smtClean="0"/>
              <a:t> </a:t>
            </a:r>
            <a:r>
              <a:rPr lang="ru-RU" dirty="0"/>
              <a:t>6</a:t>
            </a:r>
            <a:r>
              <a:rPr lang="en-US" dirty="0" err="1"/>
              <a:t>ipi</a:t>
            </a:r>
            <a:r>
              <a:rPr lang="en-US" dirty="0"/>
              <a:t> - </a:t>
            </a:r>
            <a:r>
              <a:rPr lang="ru-RU" dirty="0"/>
              <a:t>зороастризм </a:t>
            </a:r>
            <a:r>
              <a:rPr lang="ru-RU" dirty="0" err="1" smtClean="0"/>
              <a:t>дінінің</a:t>
            </a:r>
            <a:r>
              <a:rPr lang="ru-RU" dirty="0" smtClean="0"/>
              <a:t> </a:t>
            </a:r>
            <a:r>
              <a:rPr lang="ru-RU" dirty="0" err="1" smtClean="0"/>
              <a:t>басты</a:t>
            </a:r>
            <a:r>
              <a:rPr lang="ru-RU" dirty="0" smtClean="0"/>
              <a:t> </a:t>
            </a:r>
            <a:r>
              <a:rPr lang="ru-RU" dirty="0" err="1" smtClean="0"/>
              <a:t>кітабы</a:t>
            </a:r>
            <a:r>
              <a:rPr lang="ru-RU" dirty="0" smtClean="0"/>
              <a:t> </a:t>
            </a:r>
            <a:r>
              <a:rPr lang="ru-RU" dirty="0"/>
              <a:t>«Авеста» </a:t>
            </a:r>
            <a:r>
              <a:rPr lang="ru-RU" dirty="0" err="1"/>
              <a:t>болып</a:t>
            </a:r>
            <a:r>
              <a:rPr lang="ru-RU" dirty="0"/>
              <a:t> </a:t>
            </a:r>
            <a:r>
              <a:rPr lang="ru-RU" dirty="0" err="1"/>
              <a:t>табылады</a:t>
            </a:r>
            <a:r>
              <a:rPr lang="ru-RU" dirty="0"/>
              <a:t>. Заратуштра </a:t>
            </a:r>
            <a:r>
              <a:rPr lang="ru-RU" dirty="0" err="1"/>
              <a:t>б.з.д</a:t>
            </a:r>
            <a:r>
              <a:rPr lang="ru-RU" dirty="0"/>
              <a:t>. </a:t>
            </a:r>
            <a:r>
              <a:rPr lang="en-US" dirty="0"/>
              <a:t>II </a:t>
            </a:r>
            <a:r>
              <a:rPr lang="ru-RU" dirty="0" err="1" smtClean="0"/>
              <a:t>мынжылдыктың</a:t>
            </a:r>
            <a:r>
              <a:rPr lang="ru-RU" dirty="0" smtClean="0"/>
              <a:t> </a:t>
            </a:r>
            <a:r>
              <a:rPr lang="ru-RU" dirty="0" err="1" smtClean="0"/>
              <a:t>аяғы</a:t>
            </a:r>
            <a:r>
              <a:rPr lang="ru-RU" dirty="0" smtClean="0"/>
              <a:t> </a:t>
            </a:r>
            <a:r>
              <a:rPr lang="ru-RU" dirty="0"/>
              <a:t>мен </a:t>
            </a:r>
            <a:r>
              <a:rPr lang="en-US" dirty="0"/>
              <a:t>I </a:t>
            </a:r>
            <a:r>
              <a:rPr lang="ru-RU" dirty="0" err="1" smtClean="0"/>
              <a:t>мынжылдыктың</a:t>
            </a:r>
            <a:r>
              <a:rPr lang="ru-RU" dirty="0" smtClean="0"/>
              <a:t> </a:t>
            </a:r>
            <a:r>
              <a:rPr lang="ru-RU" dirty="0" err="1"/>
              <a:t>басында</a:t>
            </a:r>
            <a:r>
              <a:rPr lang="ru-RU" dirty="0"/>
              <a:t> </a:t>
            </a:r>
            <a:r>
              <a:rPr lang="ru-RU" dirty="0" err="1" smtClean="0"/>
              <a:t>өмір</a:t>
            </a:r>
            <a:r>
              <a:rPr lang="en-US" dirty="0" smtClean="0"/>
              <a:t> </a:t>
            </a:r>
            <a:r>
              <a:rPr lang="ru-RU" dirty="0" err="1" smtClean="0"/>
              <a:t>сүрген</a:t>
            </a:r>
            <a:r>
              <a:rPr lang="ru-RU" dirty="0"/>
              <a:t>. </a:t>
            </a:r>
            <a:r>
              <a:rPr lang="kk-KZ" dirty="0" smtClean="0"/>
              <a:t>Қ</a:t>
            </a:r>
            <a:r>
              <a:rPr lang="en-US" dirty="0" smtClean="0"/>
              <a:t>a</a:t>
            </a:r>
            <a:r>
              <a:rPr lang="kk-KZ" dirty="0" smtClean="0"/>
              <a:t>з</a:t>
            </a:r>
            <a:r>
              <a:rPr lang="en-US" dirty="0" err="1" smtClean="0"/>
              <a:t>ip</a:t>
            </a:r>
            <a:r>
              <a:rPr lang="kk-KZ" dirty="0" smtClean="0"/>
              <a:t>гі</a:t>
            </a:r>
            <a:r>
              <a:rPr lang="en-US" dirty="0" smtClean="0"/>
              <a:t> </a:t>
            </a:r>
            <a:r>
              <a:rPr lang="ru-RU" dirty="0" err="1" smtClean="0"/>
              <a:t>Қазақстан</a:t>
            </a:r>
            <a:r>
              <a:rPr lang="ru-RU" dirty="0" smtClean="0"/>
              <a:t> </a:t>
            </a:r>
            <a:r>
              <a:rPr lang="ru-RU" dirty="0" err="1" smtClean="0"/>
              <a:t>территориясының</a:t>
            </a:r>
            <a:r>
              <a:rPr lang="ru-RU" dirty="0" smtClean="0"/>
              <a:t> </a:t>
            </a:r>
            <a:r>
              <a:rPr lang="ru-RU" dirty="0" err="1" smtClean="0"/>
              <a:t>ежелгі</a:t>
            </a:r>
            <a:r>
              <a:rPr lang="ru-RU" dirty="0" smtClean="0"/>
              <a:t> </a:t>
            </a:r>
            <a:r>
              <a:rPr lang="ru-RU" dirty="0" err="1" smtClean="0"/>
              <a:t>турғындары</a:t>
            </a:r>
            <a:r>
              <a:rPr lang="ru-RU" dirty="0" smtClean="0"/>
              <a:t> </a:t>
            </a:r>
            <a:r>
              <a:rPr lang="ru-RU" dirty="0" err="1"/>
              <a:t>туралы</a:t>
            </a:r>
            <a:r>
              <a:rPr lang="ru-RU" dirty="0"/>
              <a:t> парсы сына </a:t>
            </a:r>
            <a:r>
              <a:rPr lang="ru-RU" dirty="0" err="1"/>
              <a:t>жазуларында</a:t>
            </a:r>
            <a:r>
              <a:rPr lang="ru-RU" dirty="0"/>
              <a:t>, </a:t>
            </a:r>
            <a:r>
              <a:rPr lang="ru-RU" dirty="0" err="1" smtClean="0"/>
              <a:t>оның</a:t>
            </a:r>
            <a:r>
              <a:rPr lang="ru-RU" dirty="0" smtClean="0"/>
              <a:t> </a:t>
            </a:r>
            <a:r>
              <a:rPr lang="ru-RU" dirty="0" err="1" smtClean="0"/>
              <a:t>ішінде</a:t>
            </a:r>
            <a:r>
              <a:rPr lang="ru-RU" dirty="0" smtClean="0"/>
              <a:t> </a:t>
            </a:r>
            <a:r>
              <a:rPr lang="en-US" dirty="0"/>
              <a:t>I </a:t>
            </a:r>
            <a:r>
              <a:rPr lang="ru-RU" dirty="0" err="1"/>
              <a:t>Дарийд</a:t>
            </a:r>
            <a:r>
              <a:rPr lang="en-US" dirty="0" err="1" smtClean="0"/>
              <a:t>i</a:t>
            </a:r>
            <a:r>
              <a:rPr lang="kk-KZ" dirty="0" smtClean="0"/>
              <a:t>ң</a:t>
            </a:r>
            <a:r>
              <a:rPr lang="en-US" dirty="0" smtClean="0"/>
              <a:t> </a:t>
            </a:r>
            <a:r>
              <a:rPr lang="en-US" dirty="0"/>
              <a:t>(</a:t>
            </a:r>
            <a:r>
              <a:rPr lang="ru-RU" dirty="0" err="1"/>
              <a:t>б.з.д</a:t>
            </a:r>
            <a:r>
              <a:rPr lang="ru-RU" dirty="0"/>
              <a:t>. 522-486 ж.) </a:t>
            </a:r>
            <a:r>
              <a:rPr lang="ru-RU" dirty="0" err="1"/>
              <a:t>Бехистун</a:t>
            </a:r>
            <a:r>
              <a:rPr lang="ru-RU" dirty="0"/>
              <a:t> </a:t>
            </a:r>
            <a:r>
              <a:rPr lang="ru-RU" dirty="0" err="1"/>
              <a:t>жазбаларында</a:t>
            </a:r>
            <a:r>
              <a:rPr lang="ru-RU" dirty="0"/>
              <a:t>, «</a:t>
            </a:r>
            <a:r>
              <a:rPr lang="ru-RU" dirty="0" err="1" smtClean="0"/>
              <a:t>Тарихтың</a:t>
            </a:r>
            <a:r>
              <a:rPr lang="ru-RU" dirty="0" smtClean="0"/>
              <a:t> </a:t>
            </a:r>
            <a:r>
              <a:rPr lang="ru-RU" dirty="0" err="1"/>
              <a:t>атасы</a:t>
            </a:r>
            <a:r>
              <a:rPr lang="ru-RU" dirty="0"/>
              <a:t>» </a:t>
            </a:r>
            <a:r>
              <a:rPr lang="ru-RU" dirty="0" err="1"/>
              <a:t>болып</a:t>
            </a:r>
            <a:r>
              <a:rPr lang="ru-RU" dirty="0"/>
              <a:t> </a:t>
            </a:r>
            <a:r>
              <a:rPr lang="ru-RU" dirty="0" err="1"/>
              <a:t>саналатын</a:t>
            </a:r>
            <a:r>
              <a:rPr lang="ru-RU" dirty="0"/>
              <a:t> </a:t>
            </a:r>
            <a:r>
              <a:rPr lang="ru-RU" dirty="0" err="1" smtClean="0"/>
              <a:t>Геродоттың</a:t>
            </a:r>
            <a:r>
              <a:rPr lang="ru-RU" dirty="0" smtClean="0"/>
              <a:t> </a:t>
            </a:r>
            <a:r>
              <a:rPr lang="ru-RU" dirty="0"/>
              <a:t>«</a:t>
            </a:r>
            <a:r>
              <a:rPr lang="ru-RU" dirty="0" err="1"/>
              <a:t>Тарих</a:t>
            </a:r>
            <a:r>
              <a:rPr lang="ru-RU" dirty="0"/>
              <a:t>» </a:t>
            </a:r>
            <a:r>
              <a:rPr lang="ru-RU" dirty="0" err="1"/>
              <a:t>атты</a:t>
            </a:r>
            <a:r>
              <a:rPr lang="ru-RU" dirty="0"/>
              <a:t> </a:t>
            </a:r>
            <a:r>
              <a:rPr lang="ru-RU" dirty="0" err="1" smtClean="0"/>
              <a:t>еңбегінде</a:t>
            </a:r>
            <a:r>
              <a:rPr lang="ru-RU" dirty="0" smtClean="0"/>
              <a:t> </a:t>
            </a:r>
            <a:r>
              <a:rPr lang="ru-RU" dirty="0"/>
              <a:t>(</a:t>
            </a:r>
            <a:r>
              <a:rPr lang="ru-RU" dirty="0" err="1"/>
              <a:t>б.з.д</a:t>
            </a:r>
            <a:r>
              <a:rPr lang="ru-RU" dirty="0"/>
              <a:t>. 430-420 ж. </a:t>
            </a:r>
            <a:r>
              <a:rPr lang="ru-RU" dirty="0" err="1"/>
              <a:t>арасында</a:t>
            </a:r>
            <a:r>
              <a:rPr lang="ru-RU" dirty="0"/>
              <a:t> </a:t>
            </a:r>
            <a:r>
              <a:rPr lang="ru-RU" dirty="0" err="1" smtClean="0"/>
              <a:t>жазылды</a:t>
            </a:r>
            <a:r>
              <a:rPr lang="ru-RU" dirty="0" smtClean="0"/>
              <a:t>), </a:t>
            </a:r>
            <a:r>
              <a:rPr lang="ru-RU" dirty="0" err="1"/>
              <a:t>Страбон</a:t>
            </a:r>
            <a:r>
              <a:rPr lang="ru-RU" dirty="0"/>
              <a:t> (</a:t>
            </a:r>
            <a:r>
              <a:rPr lang="ru-RU" dirty="0" err="1"/>
              <a:t>б.з.д</a:t>
            </a:r>
            <a:r>
              <a:rPr lang="ru-RU" dirty="0"/>
              <a:t>. 64 ж</a:t>
            </a:r>
            <a:r>
              <a:rPr lang="ru-RU" dirty="0" smtClean="0"/>
              <a:t>.  </a:t>
            </a:r>
            <a:r>
              <a:rPr lang="ru-RU" dirty="0"/>
              <a:t>мен </a:t>
            </a:r>
            <a:r>
              <a:rPr lang="ru-RU" dirty="0" err="1" smtClean="0"/>
              <a:t>Птолемейдің</a:t>
            </a:r>
            <a:r>
              <a:rPr lang="ru-RU" dirty="0" smtClean="0"/>
              <a:t> </a:t>
            </a:r>
            <a:r>
              <a:rPr lang="ru-RU" dirty="0"/>
              <a:t>(90-160 ж.) «География» </a:t>
            </a:r>
            <a:r>
              <a:rPr lang="ru-RU" dirty="0" err="1"/>
              <a:t>атты</a:t>
            </a:r>
            <a:r>
              <a:rPr lang="ru-RU" dirty="0"/>
              <a:t> </a:t>
            </a:r>
            <a:r>
              <a:rPr lang="ru-RU" dirty="0" err="1" smtClean="0"/>
              <a:t>еңбектерінде</a:t>
            </a:r>
            <a:r>
              <a:rPr lang="ru-RU" dirty="0" smtClean="0"/>
              <a:t> </a:t>
            </a:r>
            <a:r>
              <a:rPr lang="ru-RU" dirty="0" err="1" smtClean="0"/>
              <a:t>кұнды</a:t>
            </a:r>
            <a:r>
              <a:rPr lang="ru-RU" dirty="0" smtClean="0"/>
              <a:t> </a:t>
            </a:r>
            <a:r>
              <a:rPr lang="ru-RU" dirty="0" err="1" smtClean="0"/>
              <a:t>мәліметтер</a:t>
            </a:r>
            <a:r>
              <a:rPr lang="ru-RU" dirty="0" smtClean="0"/>
              <a:t> </a:t>
            </a:r>
            <a:r>
              <a:rPr lang="ru-RU" dirty="0" err="1" smtClean="0"/>
              <a:t>беріледі</a:t>
            </a:r>
            <a:r>
              <a:rPr lang="ru-RU" dirty="0"/>
              <a:t>. </a:t>
            </a:r>
            <a:endParaRPr lang="ru-RU" dirty="0" smtClean="0"/>
          </a:p>
          <a:p>
            <a:pPr algn="just"/>
            <a:r>
              <a:rPr lang="ru-RU" dirty="0" err="1" smtClean="0"/>
              <a:t>Казакстан</a:t>
            </a:r>
            <a:r>
              <a:rPr lang="ru-RU" dirty="0" smtClean="0"/>
              <a:t> </a:t>
            </a:r>
            <a:r>
              <a:rPr lang="ru-RU" dirty="0" err="1" smtClean="0"/>
              <a:t>тарихының</a:t>
            </a:r>
            <a:r>
              <a:rPr lang="ru-RU" dirty="0" smtClean="0"/>
              <a:t> </a:t>
            </a:r>
            <a:r>
              <a:rPr lang="ru-RU" dirty="0" err="1" smtClean="0"/>
              <a:t>ежелгі</a:t>
            </a:r>
            <a:r>
              <a:rPr lang="ru-RU" dirty="0" smtClean="0"/>
              <a:t> </a:t>
            </a:r>
            <a:r>
              <a:rPr lang="ru-RU" dirty="0" err="1" smtClean="0"/>
              <a:t>кезендері</a:t>
            </a:r>
            <a:r>
              <a:rPr lang="ru-RU" dirty="0" smtClean="0"/>
              <a:t> </a:t>
            </a:r>
            <a:r>
              <a:rPr lang="ru-RU" dirty="0" err="1"/>
              <a:t>туралы</a:t>
            </a:r>
            <a:r>
              <a:rPr lang="ru-RU" dirty="0"/>
              <a:t> </a:t>
            </a:r>
            <a:r>
              <a:rPr lang="ru-RU" dirty="0" err="1"/>
              <a:t>манызды</a:t>
            </a:r>
            <a:r>
              <a:rPr lang="ru-RU" dirty="0"/>
              <a:t> </a:t>
            </a:r>
            <a:r>
              <a:rPr lang="ru-RU" dirty="0" err="1"/>
              <a:t>деректер</a:t>
            </a:r>
            <a:r>
              <a:rPr lang="ru-RU" dirty="0"/>
              <a:t> </a:t>
            </a:r>
            <a:r>
              <a:rPr lang="ru-RU" dirty="0" err="1"/>
              <a:t>б.з.д</a:t>
            </a:r>
            <a:r>
              <a:rPr lang="ru-RU" dirty="0"/>
              <a:t>. </a:t>
            </a:r>
            <a:r>
              <a:rPr lang="en-US" dirty="0"/>
              <a:t>II </a:t>
            </a:r>
            <a:r>
              <a:rPr lang="ru-RU" dirty="0" err="1" smtClean="0"/>
              <a:t>ғасырда</a:t>
            </a:r>
            <a:r>
              <a:rPr lang="ru-RU" dirty="0" smtClean="0"/>
              <a:t> </a:t>
            </a:r>
            <a:r>
              <a:rPr lang="ru-RU" dirty="0" err="1" smtClean="0"/>
              <a:t>Жетісу</a:t>
            </a:r>
            <a:r>
              <a:rPr lang="ru-RU" dirty="0" smtClean="0"/>
              <a:t> </a:t>
            </a:r>
            <a:r>
              <a:rPr lang="ru-RU" dirty="0" err="1" smtClean="0"/>
              <a:t>жерінде</a:t>
            </a:r>
            <a:r>
              <a:rPr lang="ru-RU" dirty="0" smtClean="0"/>
              <a:t> </a:t>
            </a:r>
            <a:r>
              <a:rPr lang="ru-RU" dirty="0" err="1"/>
              <a:t>болган</a:t>
            </a:r>
            <a:r>
              <a:rPr lang="ru-RU" dirty="0"/>
              <a:t> </a:t>
            </a:r>
            <a:r>
              <a:rPr lang="ru-RU" dirty="0" err="1"/>
              <a:t>Чжан</a:t>
            </a:r>
            <a:r>
              <a:rPr lang="ru-RU" dirty="0"/>
              <a:t> </a:t>
            </a:r>
            <a:r>
              <a:rPr lang="ru-RU" dirty="0" err="1" smtClean="0"/>
              <a:t>Цянның</a:t>
            </a:r>
            <a:r>
              <a:rPr lang="ru-RU" dirty="0" smtClean="0"/>
              <a:t> </a:t>
            </a:r>
            <a:r>
              <a:rPr lang="ru-RU" dirty="0" err="1" smtClean="0"/>
              <a:t>мәліметтерінде</a:t>
            </a:r>
            <a:r>
              <a:rPr lang="ru-RU" dirty="0" smtClean="0"/>
              <a:t>, </a:t>
            </a:r>
            <a:r>
              <a:rPr lang="ru-RU" dirty="0" err="1"/>
              <a:t>Кытай</a:t>
            </a:r>
            <a:r>
              <a:rPr lang="ru-RU" dirty="0"/>
              <a:t> </a:t>
            </a:r>
            <a:r>
              <a:rPr lang="ru-RU" dirty="0" err="1" smtClean="0"/>
              <a:t>тарихының</a:t>
            </a:r>
            <a:r>
              <a:rPr lang="ru-RU" dirty="0" smtClean="0"/>
              <a:t> </a:t>
            </a:r>
            <a:r>
              <a:rPr lang="ru-RU" dirty="0"/>
              <a:t>«</a:t>
            </a:r>
            <a:r>
              <a:rPr lang="ru-RU" dirty="0" err="1"/>
              <a:t>атасы</a:t>
            </a:r>
            <a:r>
              <a:rPr lang="ru-RU" dirty="0"/>
              <a:t>» </a:t>
            </a:r>
            <a:r>
              <a:rPr lang="ru-RU" dirty="0" err="1"/>
              <a:t>деп</a:t>
            </a:r>
            <a:r>
              <a:rPr lang="ru-RU" dirty="0"/>
              <a:t> </a:t>
            </a:r>
            <a:r>
              <a:rPr lang="ru-RU" dirty="0" err="1" smtClean="0"/>
              <a:t>танылған</a:t>
            </a:r>
            <a:r>
              <a:rPr lang="ru-RU" dirty="0" smtClean="0"/>
              <a:t> </a:t>
            </a:r>
            <a:r>
              <a:rPr lang="ru-RU" dirty="0" err="1"/>
              <a:t>Сыма</a:t>
            </a:r>
            <a:r>
              <a:rPr lang="ru-RU" dirty="0"/>
              <a:t> </a:t>
            </a:r>
            <a:r>
              <a:rPr lang="ru-RU" dirty="0" err="1" smtClean="0"/>
              <a:t>Цянның</a:t>
            </a:r>
            <a:r>
              <a:rPr lang="ru-RU" dirty="0" smtClean="0"/>
              <a:t> </a:t>
            </a:r>
            <a:r>
              <a:rPr lang="ru-RU" dirty="0"/>
              <a:t>(</a:t>
            </a:r>
            <a:r>
              <a:rPr lang="ru-RU" dirty="0" err="1"/>
              <a:t>б.з.д</a:t>
            </a:r>
            <a:r>
              <a:rPr lang="ru-RU" dirty="0"/>
              <a:t>. 145-86 ж.) «</a:t>
            </a:r>
            <a:r>
              <a:rPr lang="ru-RU" dirty="0" err="1"/>
              <a:t>Тарих</a:t>
            </a:r>
            <a:r>
              <a:rPr lang="ru-RU" dirty="0"/>
              <a:t> </a:t>
            </a:r>
            <a:r>
              <a:rPr lang="ru-RU" dirty="0" err="1" smtClean="0"/>
              <a:t>жазбаларында</a:t>
            </a:r>
            <a:r>
              <a:rPr lang="ru-RU" dirty="0"/>
              <a:t>» </a:t>
            </a:r>
            <a:r>
              <a:rPr lang="ru-RU" dirty="0" err="1" smtClean="0"/>
              <a:t>және</a:t>
            </a:r>
            <a:r>
              <a:rPr lang="ru-RU" dirty="0" smtClean="0"/>
              <a:t> </a:t>
            </a:r>
            <a:r>
              <a:rPr lang="ru-RU" dirty="0"/>
              <a:t>Бань </a:t>
            </a:r>
            <a:r>
              <a:rPr lang="ru-RU" dirty="0" err="1" smtClean="0"/>
              <a:t>Гудың</a:t>
            </a:r>
            <a:r>
              <a:rPr lang="ru-RU" dirty="0" smtClean="0"/>
              <a:t> </a:t>
            </a:r>
            <a:r>
              <a:rPr lang="ru-RU" dirty="0"/>
              <a:t>(</a:t>
            </a:r>
            <a:r>
              <a:rPr lang="ru-RU" dirty="0" err="1"/>
              <a:t>б.з.д</a:t>
            </a:r>
            <a:r>
              <a:rPr lang="ru-RU" dirty="0"/>
              <a:t>. </a:t>
            </a:r>
            <a:r>
              <a:rPr lang="en-US" dirty="0"/>
              <a:t>I </a:t>
            </a:r>
            <a:r>
              <a:rPr lang="ru-RU" dirty="0"/>
              <a:t>г.) «</a:t>
            </a:r>
            <a:r>
              <a:rPr lang="ru-RU" dirty="0" err="1"/>
              <a:t>Цянь</a:t>
            </a:r>
            <a:r>
              <a:rPr lang="ru-RU" dirty="0"/>
              <a:t> </a:t>
            </a:r>
            <a:r>
              <a:rPr lang="ru-RU" dirty="0" err="1"/>
              <a:t>Ханьшу</a:t>
            </a:r>
            <a:r>
              <a:rPr lang="ru-RU" dirty="0"/>
              <a:t>» (</a:t>
            </a:r>
            <a:r>
              <a:rPr lang="ru-RU" dirty="0" err="1" smtClean="0"/>
              <a:t>Ежелгі</a:t>
            </a:r>
            <a:r>
              <a:rPr lang="ru-RU" dirty="0" smtClean="0"/>
              <a:t> </a:t>
            </a:r>
            <a:r>
              <a:rPr lang="ru-RU" dirty="0" err="1"/>
              <a:t>Хань</a:t>
            </a:r>
            <a:r>
              <a:rPr lang="ru-RU" dirty="0"/>
              <a:t> </a:t>
            </a:r>
            <a:r>
              <a:rPr lang="ru-RU" dirty="0" err="1" smtClean="0"/>
              <a:t>тарихы</a:t>
            </a:r>
            <a:r>
              <a:rPr lang="ru-RU" dirty="0"/>
              <a:t>) </a:t>
            </a:r>
            <a:r>
              <a:rPr lang="ru-RU" dirty="0" err="1" smtClean="0"/>
              <a:t>енбегінде</a:t>
            </a:r>
            <a:r>
              <a:rPr lang="ru-RU" dirty="0" smtClean="0"/>
              <a:t> </a:t>
            </a:r>
            <a:r>
              <a:rPr lang="ru-RU" dirty="0" err="1" smtClean="0"/>
              <a:t>кездеседі</a:t>
            </a:r>
            <a:r>
              <a:rPr lang="ru-RU" dirty="0" smtClean="0"/>
              <a:t>. </a:t>
            </a:r>
            <a:r>
              <a:rPr lang="ru-RU" dirty="0" err="1" smtClean="0"/>
              <a:t>Казақстан</a:t>
            </a:r>
            <a:r>
              <a:rPr lang="ru-RU" dirty="0" smtClean="0"/>
              <a:t> </a:t>
            </a:r>
            <a:r>
              <a:rPr lang="ru-RU" dirty="0" err="1"/>
              <a:t>тарихын</a:t>
            </a:r>
            <a:r>
              <a:rPr lang="ru-RU" dirty="0"/>
              <a:t> </a:t>
            </a:r>
            <a:r>
              <a:rPr lang="ru-RU" dirty="0" err="1"/>
              <a:t>танып</a:t>
            </a:r>
            <a:r>
              <a:rPr lang="ru-RU" dirty="0"/>
              <a:t> </a:t>
            </a:r>
            <a:r>
              <a:rPr lang="ru-RU" dirty="0" err="1" smtClean="0"/>
              <a:t>білуде</a:t>
            </a:r>
            <a:r>
              <a:rPr lang="ru-RU" dirty="0" smtClean="0"/>
              <a:t> </a:t>
            </a:r>
            <a:r>
              <a:rPr lang="ru-RU" dirty="0" err="1" smtClean="0"/>
              <a:t>тунғыш</a:t>
            </a:r>
            <a:r>
              <a:rPr lang="ru-RU" dirty="0" smtClean="0"/>
              <a:t> </a:t>
            </a:r>
            <a:r>
              <a:rPr lang="en-US" dirty="0" err="1" smtClean="0"/>
              <a:t>Typi</a:t>
            </a:r>
            <a:r>
              <a:rPr lang="kk-KZ" dirty="0" smtClean="0"/>
              <a:t>к</a:t>
            </a:r>
            <a:r>
              <a:rPr lang="en-US" dirty="0" smtClean="0"/>
              <a:t> </a:t>
            </a:r>
            <a:r>
              <a:rPr lang="ru-RU" dirty="0" err="1"/>
              <a:t>жылнамашысы</a:t>
            </a:r>
            <a:r>
              <a:rPr lang="ru-RU" dirty="0"/>
              <a:t>, </a:t>
            </a:r>
            <a:r>
              <a:rPr lang="en-US" dirty="0" err="1" smtClean="0"/>
              <a:t>Typi</a:t>
            </a:r>
            <a:r>
              <a:rPr lang="kk-KZ" dirty="0" smtClean="0"/>
              <a:t>к елінің</a:t>
            </a:r>
            <a:r>
              <a:rPr lang="en-US" dirty="0" smtClean="0"/>
              <a:t> </a:t>
            </a:r>
            <a:r>
              <a:rPr lang="ru-RU" dirty="0" err="1" smtClean="0"/>
              <a:t>алғашкы</a:t>
            </a:r>
            <a:r>
              <a:rPr lang="ru-RU" dirty="0" smtClean="0"/>
              <a:t> </a:t>
            </a:r>
            <a:r>
              <a:rPr lang="ru-RU" dirty="0" err="1" smtClean="0"/>
              <a:t>кезенін</a:t>
            </a:r>
            <a:r>
              <a:rPr lang="ru-RU" dirty="0" smtClean="0"/>
              <a:t>, </a:t>
            </a:r>
            <a:r>
              <a:rPr lang="ru-RU" dirty="0" err="1" smtClean="0"/>
              <a:t>олардың</a:t>
            </a:r>
            <a:r>
              <a:rPr lang="ru-RU" dirty="0" smtClean="0"/>
              <a:t> </a:t>
            </a:r>
            <a:r>
              <a:rPr lang="ru-RU" dirty="0" err="1" smtClean="0"/>
              <a:t>тунғыш</a:t>
            </a:r>
            <a:r>
              <a:rPr lang="ru-RU" dirty="0" smtClean="0"/>
              <a:t> </a:t>
            </a:r>
            <a:r>
              <a:rPr lang="ru-RU" dirty="0" err="1" smtClean="0"/>
              <a:t>кағандары</a:t>
            </a:r>
            <a:r>
              <a:rPr lang="ru-RU" dirty="0" smtClean="0"/>
              <a:t> </a:t>
            </a:r>
            <a:r>
              <a:rPr lang="ru-RU" dirty="0" err="1" smtClean="0"/>
              <a:t>Білге</a:t>
            </a:r>
            <a:r>
              <a:rPr lang="en-US" dirty="0" smtClean="0"/>
              <a:t> </a:t>
            </a:r>
            <a:r>
              <a:rPr lang="ru-RU" dirty="0" err="1" smtClean="0"/>
              <a:t>каған</a:t>
            </a:r>
            <a:r>
              <a:rPr lang="ru-RU" dirty="0" smtClean="0"/>
              <a:t> </a:t>
            </a:r>
            <a:r>
              <a:rPr lang="ru-RU" dirty="0"/>
              <a:t>мен </a:t>
            </a:r>
            <a:r>
              <a:rPr lang="ru-RU" dirty="0" err="1" smtClean="0"/>
              <a:t>Күлтегін</a:t>
            </a:r>
            <a:r>
              <a:rPr lang="ru-RU" dirty="0" smtClean="0"/>
              <a:t> </a:t>
            </a:r>
            <a:r>
              <a:rPr lang="ru-RU" dirty="0" err="1" smtClean="0"/>
              <a:t>туралы</a:t>
            </a:r>
            <a:r>
              <a:rPr lang="ru-RU" dirty="0" smtClean="0"/>
              <a:t> </a:t>
            </a:r>
            <a:r>
              <a:rPr lang="ru-RU" dirty="0" err="1"/>
              <a:t>жазган</a:t>
            </a:r>
            <a:r>
              <a:rPr lang="ru-RU" dirty="0"/>
              <a:t> </a:t>
            </a:r>
            <a:r>
              <a:rPr lang="ru-RU" dirty="0" err="1" smtClean="0"/>
              <a:t>Иолық</a:t>
            </a:r>
            <a:r>
              <a:rPr lang="ru-RU" dirty="0" smtClean="0"/>
              <a:t> </a:t>
            </a:r>
            <a:r>
              <a:rPr lang="ru-RU" dirty="0" err="1" smtClean="0"/>
              <a:t>тегін</a:t>
            </a:r>
            <a:r>
              <a:rPr lang="ru-RU" dirty="0" smtClean="0"/>
              <a:t> </a:t>
            </a:r>
            <a:r>
              <a:rPr lang="ru-RU" dirty="0"/>
              <a:t>(</a:t>
            </a:r>
            <a:r>
              <a:rPr lang="en-US" dirty="0"/>
              <a:t>VIII </a:t>
            </a:r>
            <a:r>
              <a:rPr lang="ru-RU" dirty="0"/>
              <a:t>г.) </a:t>
            </a:r>
            <a:r>
              <a:rPr lang="ru-RU" dirty="0" err="1" smtClean="0"/>
              <a:t>ескертіштері</a:t>
            </a:r>
            <a:r>
              <a:rPr lang="ru-RU" dirty="0" smtClean="0"/>
              <a:t> </a:t>
            </a:r>
            <a:r>
              <a:rPr lang="ru-RU" dirty="0" err="1"/>
              <a:t>ерекше</a:t>
            </a:r>
            <a:r>
              <a:rPr lang="ru-RU" dirty="0"/>
              <a:t> </a:t>
            </a:r>
            <a:r>
              <a:rPr lang="ru-RU" dirty="0" err="1"/>
              <a:t>орын</a:t>
            </a:r>
            <a:r>
              <a:rPr lang="ru-RU" dirty="0"/>
              <a:t> </a:t>
            </a:r>
            <a:r>
              <a:rPr lang="ru-RU" dirty="0" err="1"/>
              <a:t>алады</a:t>
            </a:r>
            <a:r>
              <a:rPr lang="ru-RU" dirty="0"/>
              <a:t>. Орта </a:t>
            </a:r>
            <a:r>
              <a:rPr lang="ru-RU" dirty="0" err="1" smtClean="0"/>
              <a:t>ғасырлық</a:t>
            </a:r>
            <a:r>
              <a:rPr lang="ru-RU" dirty="0" smtClean="0"/>
              <a:t> </a:t>
            </a:r>
            <a:r>
              <a:rPr lang="ru-RU" dirty="0" err="1"/>
              <a:t>Қ</a:t>
            </a:r>
            <a:r>
              <a:rPr lang="ru-RU" dirty="0" err="1" smtClean="0"/>
              <a:t>азакстан</a:t>
            </a:r>
            <a:r>
              <a:rPr lang="ru-RU" dirty="0" smtClean="0"/>
              <a:t> </a:t>
            </a:r>
            <a:r>
              <a:rPr lang="ru-RU" dirty="0" err="1"/>
              <a:t>туралы</a:t>
            </a:r>
            <a:r>
              <a:rPr lang="ru-RU" dirty="0"/>
              <a:t> </a:t>
            </a:r>
            <a:r>
              <a:rPr lang="ru-RU" dirty="0" err="1"/>
              <a:t>тарихи</a:t>
            </a:r>
            <a:r>
              <a:rPr lang="ru-RU" dirty="0"/>
              <a:t> </a:t>
            </a:r>
            <a:r>
              <a:rPr lang="ru-RU" dirty="0" err="1"/>
              <a:t>деректермен</a:t>
            </a:r>
            <a:r>
              <a:rPr lang="ru-RU" dirty="0"/>
              <a:t> араб </a:t>
            </a:r>
            <a:r>
              <a:rPr lang="ru-RU" dirty="0" err="1"/>
              <a:t>тарихшысы</a:t>
            </a:r>
            <a:r>
              <a:rPr lang="ru-RU" dirty="0"/>
              <a:t> Ибн эл </a:t>
            </a:r>
            <a:r>
              <a:rPr lang="ru-RU" dirty="0" err="1" smtClean="0"/>
              <a:t>Факихтың</a:t>
            </a:r>
            <a:r>
              <a:rPr lang="ru-RU" dirty="0" smtClean="0"/>
              <a:t> </a:t>
            </a:r>
            <a:r>
              <a:rPr lang="ru-RU" dirty="0"/>
              <a:t>(</a:t>
            </a:r>
            <a:r>
              <a:rPr lang="en-US" dirty="0"/>
              <a:t>X </a:t>
            </a:r>
            <a:r>
              <a:rPr lang="ru-RU" dirty="0"/>
              <a:t>г. басы), </a:t>
            </a:r>
            <a:r>
              <a:rPr lang="en-US" dirty="0"/>
              <a:t>XIII </a:t>
            </a:r>
            <a:r>
              <a:rPr lang="ru-RU" dirty="0" err="1" smtClean="0"/>
              <a:t>ғасырда</a:t>
            </a:r>
            <a:r>
              <a:rPr lang="ru-RU" dirty="0" smtClean="0"/>
              <a:t> </a:t>
            </a:r>
            <a:r>
              <a:rPr lang="ru-RU" dirty="0" err="1"/>
              <a:t>Казакстан</a:t>
            </a:r>
            <a:r>
              <a:rPr lang="ru-RU" dirty="0"/>
              <a:t> </a:t>
            </a:r>
            <a:r>
              <a:rPr lang="ru-RU" dirty="0" err="1"/>
              <a:t>территориясы</a:t>
            </a:r>
            <a:r>
              <a:rPr lang="ru-RU" dirty="0"/>
              <a:t> </a:t>
            </a:r>
            <a:r>
              <a:rPr lang="ru-RU" dirty="0" err="1"/>
              <a:t>аркылы</a:t>
            </a:r>
            <a:r>
              <a:rPr lang="ru-RU" dirty="0"/>
              <a:t> </a:t>
            </a:r>
            <a:r>
              <a:rPr lang="ru-RU" dirty="0" err="1"/>
              <a:t>еткен</a:t>
            </a:r>
            <a:r>
              <a:rPr lang="ru-RU" dirty="0"/>
              <a:t> </a:t>
            </a:r>
            <a:r>
              <a:rPr lang="ru-RU" dirty="0" err="1" smtClean="0"/>
              <a:t>саяхатшылар</a:t>
            </a:r>
            <a:r>
              <a:rPr lang="ru-RU" dirty="0" smtClean="0"/>
              <a:t> </a:t>
            </a:r>
            <a:r>
              <a:rPr lang="ru-RU" dirty="0" err="1"/>
              <a:t>Плано</a:t>
            </a:r>
            <a:r>
              <a:rPr lang="ru-RU" dirty="0"/>
              <a:t> </a:t>
            </a:r>
            <a:r>
              <a:rPr lang="ru-RU" dirty="0" err="1"/>
              <a:t>Карпини</a:t>
            </a:r>
            <a:r>
              <a:rPr lang="ru-RU" dirty="0"/>
              <a:t>, </a:t>
            </a:r>
            <a:r>
              <a:rPr lang="ru-RU" dirty="0" err="1"/>
              <a:t>Гильом</a:t>
            </a:r>
            <a:r>
              <a:rPr lang="ru-RU" dirty="0"/>
              <a:t> </a:t>
            </a:r>
            <a:r>
              <a:rPr lang="ru-RU" dirty="0" err="1"/>
              <a:t>Рубрук</a:t>
            </a:r>
            <a:r>
              <a:rPr lang="ru-RU" dirty="0"/>
              <a:t>, Марко Поло </a:t>
            </a:r>
            <a:r>
              <a:rPr lang="ru-RU" dirty="0" err="1" smtClean="0"/>
              <a:t>енбектерінен</a:t>
            </a:r>
            <a:r>
              <a:rPr lang="ru-RU" dirty="0" smtClean="0"/>
              <a:t> </a:t>
            </a:r>
            <a:r>
              <a:rPr lang="ru-RU" dirty="0"/>
              <a:t>де </a:t>
            </a:r>
            <a:r>
              <a:rPr lang="ru-RU" dirty="0" err="1" smtClean="0"/>
              <a:t>танысуға</a:t>
            </a:r>
            <a:r>
              <a:rPr lang="ru-RU" dirty="0" smtClean="0"/>
              <a:t> </a:t>
            </a:r>
            <a:r>
              <a:rPr lang="ru-RU" dirty="0" err="1"/>
              <a:t>болады</a:t>
            </a:r>
            <a:r>
              <a:rPr lang="ru-RU" dirty="0"/>
              <a:t>.</a:t>
            </a:r>
          </a:p>
          <a:p>
            <a:pPr algn="just"/>
            <a:endParaRPr lang="ru-RU" dirty="0"/>
          </a:p>
          <a:p>
            <a:endParaRPr lang="ru-RU" dirty="0"/>
          </a:p>
        </p:txBody>
      </p:sp>
    </p:spTree>
    <p:extLst>
      <p:ext uri="{BB962C8B-B14F-4D97-AF65-F5344CB8AC3E}">
        <p14:creationId xmlns:p14="http://schemas.microsoft.com/office/powerpoint/2010/main" val="27379479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kk-KZ" dirty="0"/>
              <a:t>8</a:t>
            </a:r>
            <a:r>
              <a:rPr lang="kk-KZ" dirty="0" smtClean="0"/>
              <a:t> бет</a:t>
            </a:r>
            <a:endParaRPr lang="ru-RU" dirty="0"/>
          </a:p>
        </p:txBody>
      </p:sp>
      <p:sp>
        <p:nvSpPr>
          <p:cNvPr id="3" name="Объект 2"/>
          <p:cNvSpPr>
            <a:spLocks noGrp="1"/>
          </p:cNvSpPr>
          <p:nvPr>
            <p:ph idx="1"/>
          </p:nvPr>
        </p:nvSpPr>
        <p:spPr>
          <a:xfrm>
            <a:off x="457200" y="764704"/>
            <a:ext cx="8229600" cy="5616624"/>
          </a:xfrm>
        </p:spPr>
        <p:txBody>
          <a:bodyPr>
            <a:noAutofit/>
          </a:bodyPr>
          <a:lstStyle/>
          <a:p>
            <a:pPr marL="0" indent="0" algn="just">
              <a:buNone/>
            </a:pPr>
            <a:r>
              <a:rPr lang="ru-RU" sz="2000" dirty="0" err="1" smtClean="0"/>
              <a:t>Қазакстан</a:t>
            </a:r>
            <a:r>
              <a:rPr lang="ru-RU" sz="2000" dirty="0" smtClean="0"/>
              <a:t> </a:t>
            </a:r>
            <a:r>
              <a:rPr lang="ru-RU" sz="2000" dirty="0" err="1" smtClean="0"/>
              <a:t>тарихының</a:t>
            </a:r>
            <a:r>
              <a:rPr lang="ru-RU" sz="2000" dirty="0" smtClean="0"/>
              <a:t> </a:t>
            </a:r>
            <a:r>
              <a:rPr lang="ru-RU" sz="2000" dirty="0" err="1"/>
              <a:t>манызды</a:t>
            </a:r>
            <a:r>
              <a:rPr lang="ru-RU" sz="2000" dirty="0"/>
              <a:t> </a:t>
            </a:r>
            <a:r>
              <a:rPr lang="ru-RU" sz="2000" dirty="0" err="1" smtClean="0"/>
              <a:t>кезені</a:t>
            </a:r>
            <a:r>
              <a:rPr lang="ru-RU" sz="2000" dirty="0" smtClean="0"/>
              <a:t> </a:t>
            </a:r>
            <a:r>
              <a:rPr lang="ru-RU" sz="2000" dirty="0"/>
              <a:t>- </a:t>
            </a:r>
            <a:r>
              <a:rPr lang="ru-RU" sz="2000" dirty="0" err="1" smtClean="0"/>
              <a:t>Қазақ</a:t>
            </a:r>
            <a:r>
              <a:rPr lang="ru-RU" sz="2000" dirty="0" smtClean="0"/>
              <a:t> </a:t>
            </a:r>
            <a:r>
              <a:rPr lang="ru-RU" sz="2000" dirty="0" err="1" smtClean="0"/>
              <a:t>хандығының</a:t>
            </a:r>
            <a:r>
              <a:rPr lang="ru-RU" sz="2000" dirty="0" smtClean="0"/>
              <a:t> </a:t>
            </a:r>
            <a:r>
              <a:rPr lang="ru-RU" sz="2000" dirty="0" err="1" smtClean="0"/>
              <a:t>кұрылу</a:t>
            </a:r>
            <a:r>
              <a:rPr lang="ru-RU" sz="2000" dirty="0" smtClean="0"/>
              <a:t> </a:t>
            </a:r>
            <a:r>
              <a:rPr lang="ru-RU" sz="2000" dirty="0" err="1" smtClean="0"/>
              <a:t>тарихы</a:t>
            </a:r>
            <a:r>
              <a:rPr lang="ru-RU" sz="2000" dirty="0" smtClean="0"/>
              <a:t> </a:t>
            </a:r>
            <a:r>
              <a:rPr lang="ru-RU" sz="2000" dirty="0" err="1"/>
              <a:t>туралы</a:t>
            </a:r>
            <a:r>
              <a:rPr lang="ru-RU" sz="2000" dirty="0"/>
              <a:t> Мухаммед Хайдар </a:t>
            </a:r>
            <a:r>
              <a:rPr lang="ru-RU" sz="2000" dirty="0" err="1" smtClean="0"/>
              <a:t>Дулатидің</a:t>
            </a:r>
            <a:r>
              <a:rPr lang="ru-RU" sz="2000" dirty="0" smtClean="0"/>
              <a:t> </a:t>
            </a:r>
            <a:r>
              <a:rPr lang="ru-RU" sz="2000" dirty="0"/>
              <a:t>(1500-1551 ж.) «</a:t>
            </a:r>
            <a:r>
              <a:rPr lang="ru-RU" sz="2000" dirty="0" err="1"/>
              <a:t>Тарих</a:t>
            </a:r>
            <a:r>
              <a:rPr lang="ru-RU" sz="2000" dirty="0"/>
              <a:t>-и-</a:t>
            </a:r>
            <a:r>
              <a:rPr lang="ru-RU" sz="2000" dirty="0" err="1"/>
              <a:t>Рашиди</a:t>
            </a:r>
            <a:r>
              <a:rPr lang="ru-RU" sz="2000" dirty="0"/>
              <a:t>», Ибн </a:t>
            </a:r>
            <a:r>
              <a:rPr lang="ru-RU" sz="2000" dirty="0" err="1" smtClean="0"/>
              <a:t>Рузбиханның</a:t>
            </a:r>
            <a:r>
              <a:rPr lang="ru-RU" sz="2000" dirty="0" smtClean="0"/>
              <a:t> </a:t>
            </a:r>
            <a:r>
              <a:rPr lang="ru-RU" sz="2000" dirty="0"/>
              <a:t>(</a:t>
            </a:r>
            <a:r>
              <a:rPr lang="en-US" sz="2000" dirty="0" err="1"/>
              <a:t>XVIr</a:t>
            </a:r>
            <a:r>
              <a:rPr lang="en-US" sz="2000" dirty="0"/>
              <a:t>.) «</a:t>
            </a:r>
            <a:r>
              <a:rPr lang="ru-RU" sz="2000" dirty="0" err="1"/>
              <a:t>Бухар</a:t>
            </a:r>
            <a:r>
              <a:rPr lang="ru-RU" sz="2000" dirty="0"/>
              <a:t> </a:t>
            </a:r>
            <a:r>
              <a:rPr lang="ru-RU" sz="2000" dirty="0" err="1" smtClean="0"/>
              <a:t>конағының</a:t>
            </a:r>
            <a:r>
              <a:rPr lang="ru-RU" sz="2000" dirty="0" smtClean="0"/>
              <a:t> </a:t>
            </a:r>
            <a:r>
              <a:rPr lang="ru-RU" sz="2000" dirty="0" err="1" smtClean="0"/>
              <a:t>жазбасы</a:t>
            </a:r>
            <a:r>
              <a:rPr lang="ru-RU" sz="2000" dirty="0"/>
              <a:t>», </a:t>
            </a:r>
            <a:r>
              <a:rPr lang="ru-RU" sz="2000" dirty="0" err="1" smtClean="0"/>
              <a:t>Кадырғали</a:t>
            </a:r>
            <a:r>
              <a:rPr lang="ru-RU" sz="2000" dirty="0" smtClean="0"/>
              <a:t> </a:t>
            </a:r>
            <a:r>
              <a:rPr lang="ru-RU" sz="2000" dirty="0" err="1" smtClean="0"/>
              <a:t>Жалайырдың</a:t>
            </a:r>
            <a:r>
              <a:rPr lang="ru-RU" sz="2000" dirty="0" smtClean="0"/>
              <a:t> </a:t>
            </a:r>
            <a:r>
              <a:rPr lang="ru-RU" sz="2000" dirty="0"/>
              <a:t>(</a:t>
            </a:r>
            <a:r>
              <a:rPr lang="en-US" sz="2000" dirty="0" smtClean="0"/>
              <a:t>XVII</a:t>
            </a:r>
            <a:r>
              <a:rPr lang="kk-KZ" sz="2000" dirty="0" smtClean="0"/>
              <a:t> ғ</a:t>
            </a:r>
            <a:r>
              <a:rPr lang="en-US" sz="2000" dirty="0" smtClean="0"/>
              <a:t>. </a:t>
            </a:r>
            <a:r>
              <a:rPr lang="ru-RU" sz="2000" dirty="0"/>
              <a:t>басы) «</a:t>
            </a:r>
            <a:r>
              <a:rPr lang="ru-RU" sz="2000" dirty="0" err="1"/>
              <a:t>Жылнамалар</a:t>
            </a:r>
            <a:r>
              <a:rPr lang="ru-RU" sz="2000" dirty="0"/>
              <a:t> </a:t>
            </a:r>
            <a:r>
              <a:rPr lang="ru-RU" sz="2000" dirty="0" err="1" smtClean="0"/>
              <a:t>жинағында</a:t>
            </a:r>
            <a:r>
              <a:rPr lang="ru-RU" sz="2000" dirty="0"/>
              <a:t>» </a:t>
            </a:r>
            <a:r>
              <a:rPr lang="ru-RU" sz="2000" dirty="0" err="1"/>
              <a:t>жан</a:t>
            </a:r>
            <a:r>
              <a:rPr lang="ru-RU" sz="2000" dirty="0"/>
              <a:t>-жакты </a:t>
            </a:r>
            <a:r>
              <a:rPr lang="ru-RU" sz="2000" dirty="0" err="1" smtClean="0"/>
              <a:t>баяндалған</a:t>
            </a:r>
            <a:r>
              <a:rPr lang="ru-RU" sz="2000" dirty="0"/>
              <a:t>. </a:t>
            </a:r>
            <a:r>
              <a:rPr lang="ru-RU" sz="2000" dirty="0" err="1" smtClean="0"/>
              <a:t>Тарихтың</a:t>
            </a:r>
            <a:r>
              <a:rPr lang="ru-RU" sz="2000" dirty="0" smtClean="0"/>
              <a:t> </a:t>
            </a:r>
            <a:r>
              <a:rPr lang="ru-RU" sz="2000" dirty="0" err="1"/>
              <a:t>сырларын</a:t>
            </a:r>
            <a:r>
              <a:rPr lang="ru-RU" sz="2000" dirty="0"/>
              <a:t> </a:t>
            </a:r>
            <a:r>
              <a:rPr lang="ru-RU" sz="2000" dirty="0" err="1"/>
              <a:t>ашуда</a:t>
            </a:r>
            <a:r>
              <a:rPr lang="ru-RU" sz="2000" dirty="0"/>
              <a:t> </a:t>
            </a:r>
            <a:r>
              <a:rPr lang="en-US" sz="2000" dirty="0"/>
              <a:t>XVI </a:t>
            </a:r>
            <a:r>
              <a:rPr lang="ru-RU" sz="2000" dirty="0" err="1" smtClean="0"/>
              <a:t>ғасырда</a:t>
            </a:r>
            <a:r>
              <a:rPr lang="ru-RU" sz="2000" dirty="0" smtClean="0"/>
              <a:t> </a:t>
            </a:r>
            <a:r>
              <a:rPr lang="ru-RU" sz="2000" dirty="0" err="1" smtClean="0"/>
              <a:t>Қазақстанда</a:t>
            </a:r>
            <a:r>
              <a:rPr lang="ru-RU" sz="2000" dirty="0" smtClean="0"/>
              <a:t> </a:t>
            </a:r>
            <a:r>
              <a:rPr lang="ru-RU" sz="2000" dirty="0" err="1" smtClean="0"/>
              <a:t>болған</a:t>
            </a:r>
            <a:r>
              <a:rPr lang="ru-RU" sz="2000" dirty="0" smtClean="0"/>
              <a:t> </a:t>
            </a:r>
            <a:r>
              <a:rPr lang="ru-RU" sz="2000" dirty="0" err="1" smtClean="0"/>
              <a:t>ағылшын</a:t>
            </a:r>
            <a:r>
              <a:rPr lang="ru-RU" sz="2000" dirty="0" smtClean="0"/>
              <a:t> </a:t>
            </a:r>
            <a:r>
              <a:rPr lang="ru-RU" sz="2000" dirty="0" err="1"/>
              <a:t>саяхатшысы</a:t>
            </a:r>
            <a:r>
              <a:rPr lang="ru-RU" sz="2000" dirty="0"/>
              <a:t> </a:t>
            </a:r>
            <a:r>
              <a:rPr lang="ru-RU" sz="2000" dirty="0" err="1" smtClean="0"/>
              <a:t>Дженкинсонның</a:t>
            </a:r>
            <a:r>
              <a:rPr lang="ru-RU" sz="2000" dirty="0" smtClean="0"/>
              <a:t> </a:t>
            </a:r>
            <a:r>
              <a:rPr lang="ru-RU" sz="2000" dirty="0" err="1" smtClean="0"/>
              <a:t>жазбаларындағы</a:t>
            </a:r>
            <a:r>
              <a:rPr lang="ru-RU" sz="2000" dirty="0" smtClean="0"/>
              <a:t> </a:t>
            </a:r>
            <a:r>
              <a:rPr lang="ru-RU" sz="2000" dirty="0" err="1"/>
              <a:t>деректер</a:t>
            </a:r>
            <a:r>
              <a:rPr lang="ru-RU" sz="2000" dirty="0"/>
              <a:t> де </a:t>
            </a:r>
            <a:r>
              <a:rPr lang="ru-RU" sz="2000" dirty="0" err="1" smtClean="0"/>
              <a:t>кұнды</a:t>
            </a:r>
            <a:r>
              <a:rPr lang="ru-RU" sz="2000" dirty="0" smtClean="0"/>
              <a:t> </a:t>
            </a:r>
            <a:r>
              <a:rPr lang="ru-RU" sz="2000" dirty="0" err="1" smtClean="0"/>
              <a:t>мәліметтер</a:t>
            </a:r>
            <a:r>
              <a:rPr lang="ru-RU" sz="2000" dirty="0" smtClean="0"/>
              <a:t> </a:t>
            </a:r>
            <a:r>
              <a:rPr lang="ru-RU" sz="2000" dirty="0" err="1" smtClean="0"/>
              <a:t>береді</a:t>
            </a:r>
            <a:r>
              <a:rPr lang="ru-RU" sz="2000" dirty="0" smtClean="0"/>
              <a:t>. </a:t>
            </a:r>
            <a:r>
              <a:rPr lang="ru-RU" sz="2000" dirty="0" err="1"/>
              <a:t>Дженкинсон</a:t>
            </a:r>
            <a:r>
              <a:rPr lang="ru-RU" sz="2000" dirty="0"/>
              <a:t> 1558-1560 </a:t>
            </a:r>
            <a:r>
              <a:rPr lang="ru-RU" sz="2000" dirty="0" err="1"/>
              <a:t>жылдары</a:t>
            </a:r>
            <a:r>
              <a:rPr lang="ru-RU" sz="2000" dirty="0"/>
              <a:t> </a:t>
            </a:r>
            <a:r>
              <a:rPr lang="ru-RU" sz="2000" dirty="0" err="1" smtClean="0"/>
              <a:t>ағылшын</a:t>
            </a:r>
            <a:r>
              <a:rPr lang="ru-RU" sz="2000" dirty="0" smtClean="0"/>
              <a:t> </a:t>
            </a:r>
            <a:r>
              <a:rPr lang="ru-RU" sz="2000" dirty="0" err="1"/>
              <a:t>компаниясына</a:t>
            </a:r>
            <a:r>
              <a:rPr lang="ru-RU" sz="2000" dirty="0"/>
              <a:t> </a:t>
            </a:r>
            <a:r>
              <a:rPr lang="ru-RU" sz="2000" dirty="0" err="1"/>
              <a:t>сауда</a:t>
            </a:r>
            <a:r>
              <a:rPr lang="ru-RU" sz="2000" dirty="0"/>
              <a:t> </a:t>
            </a:r>
            <a:r>
              <a:rPr lang="ru-RU" sz="2000" dirty="0" err="1"/>
              <a:t>жолын</a:t>
            </a:r>
            <a:r>
              <a:rPr lang="ru-RU" sz="2000" dirty="0"/>
              <a:t> </a:t>
            </a:r>
            <a:r>
              <a:rPr lang="ru-RU" sz="2000" dirty="0" err="1"/>
              <a:t>ашу</a:t>
            </a:r>
            <a:r>
              <a:rPr lang="ru-RU" sz="2000" dirty="0"/>
              <a:t> </a:t>
            </a:r>
            <a:r>
              <a:rPr lang="ru-RU" sz="2000" dirty="0" err="1"/>
              <a:t>максатында</a:t>
            </a:r>
            <a:r>
              <a:rPr lang="ru-RU" sz="2000" dirty="0"/>
              <a:t> </a:t>
            </a:r>
            <a:r>
              <a:rPr lang="ru-RU" sz="2000" dirty="0" err="1" smtClean="0"/>
              <a:t>Қазак</a:t>
            </a:r>
            <a:r>
              <a:rPr lang="ru-RU" sz="2000" dirty="0" smtClean="0"/>
              <a:t> </a:t>
            </a:r>
            <a:r>
              <a:rPr lang="ru-RU" sz="2000" dirty="0" err="1" smtClean="0"/>
              <a:t>жеріне</a:t>
            </a:r>
            <a:r>
              <a:rPr lang="ru-RU" sz="2000" dirty="0" smtClean="0"/>
              <a:t> </a:t>
            </a:r>
            <a:r>
              <a:rPr lang="ru-RU" sz="2000" dirty="0" err="1"/>
              <a:t>келген</a:t>
            </a:r>
            <a:r>
              <a:rPr lang="ru-RU" sz="2000" dirty="0"/>
              <a:t>. </a:t>
            </a:r>
            <a:r>
              <a:rPr lang="ru-RU" sz="2000" dirty="0" err="1"/>
              <a:t>Ол</a:t>
            </a:r>
            <a:r>
              <a:rPr lang="ru-RU" sz="2000" dirty="0"/>
              <a:t> тек </a:t>
            </a:r>
            <a:r>
              <a:rPr lang="ru-RU" sz="2000" dirty="0" err="1"/>
              <a:t>саяхатшы</a:t>
            </a:r>
            <a:r>
              <a:rPr lang="ru-RU" sz="2000" dirty="0"/>
              <a:t> </a:t>
            </a:r>
            <a:r>
              <a:rPr lang="ru-RU" sz="2000" dirty="0" err="1" smtClean="0"/>
              <a:t>ғана</a:t>
            </a:r>
            <a:r>
              <a:rPr lang="ru-RU" sz="2000" dirty="0" smtClean="0"/>
              <a:t> </a:t>
            </a:r>
            <a:r>
              <a:rPr lang="ru-RU" sz="2000" dirty="0" err="1"/>
              <a:t>емес</a:t>
            </a:r>
            <a:r>
              <a:rPr lang="ru-RU" sz="2000" dirty="0"/>
              <a:t>, </a:t>
            </a:r>
            <a:r>
              <a:rPr lang="ru-RU" sz="2000" dirty="0" err="1" smtClean="0"/>
              <a:t>кәсіпкер</a:t>
            </a:r>
            <a:r>
              <a:rPr lang="ru-RU" sz="2000" dirty="0" smtClean="0"/>
              <a:t> </a:t>
            </a:r>
            <a:r>
              <a:rPr lang="ru-RU" sz="2000" dirty="0"/>
              <a:t>де </a:t>
            </a:r>
            <a:r>
              <a:rPr lang="ru-RU" sz="2000" dirty="0" err="1" smtClean="0"/>
              <a:t>болғандықтан</a:t>
            </a:r>
            <a:r>
              <a:rPr lang="ru-RU" sz="2000" dirty="0"/>
              <a:t>, </a:t>
            </a:r>
            <a:r>
              <a:rPr lang="ru-RU" sz="2000" dirty="0" err="1" smtClean="0"/>
              <a:t>оның</a:t>
            </a:r>
            <a:r>
              <a:rPr lang="ru-RU" sz="2000" dirty="0" smtClean="0"/>
              <a:t> </a:t>
            </a:r>
            <a:r>
              <a:rPr lang="ru-RU" sz="2000" dirty="0" err="1"/>
              <a:t>жазбалары</a:t>
            </a:r>
            <a:r>
              <a:rPr lang="ru-RU" sz="2000" dirty="0"/>
              <a:t> </a:t>
            </a:r>
            <a:r>
              <a:rPr lang="ru-RU" sz="2000" dirty="0" err="1"/>
              <a:t>экономикалык</a:t>
            </a:r>
            <a:r>
              <a:rPr lang="ru-RU" sz="2000" dirty="0"/>
              <a:t> </a:t>
            </a:r>
            <a:r>
              <a:rPr lang="ru-RU" sz="2000" dirty="0" err="1" smtClean="0"/>
              <a:t>және</a:t>
            </a:r>
            <a:r>
              <a:rPr lang="ru-RU" sz="2000" dirty="0" smtClean="0"/>
              <a:t> </a:t>
            </a:r>
            <a:r>
              <a:rPr lang="ru-RU" sz="2000" dirty="0" err="1" smtClean="0"/>
              <a:t>шаруашылық</a:t>
            </a:r>
            <a:r>
              <a:rPr lang="ru-RU" sz="2000" dirty="0" smtClean="0"/>
              <a:t> </a:t>
            </a:r>
            <a:r>
              <a:rPr lang="ru-RU" sz="2000" dirty="0" err="1" smtClean="0"/>
              <a:t>мәселелерін</a:t>
            </a:r>
            <a:r>
              <a:rPr lang="ru-RU" sz="2000" dirty="0" smtClean="0"/>
              <a:t> </a:t>
            </a:r>
            <a:r>
              <a:rPr lang="ru-RU" sz="2000" dirty="0" err="1" smtClean="0"/>
              <a:t>көбірек</a:t>
            </a:r>
            <a:r>
              <a:rPr lang="ru-RU" sz="2000" dirty="0" smtClean="0"/>
              <a:t> </a:t>
            </a:r>
            <a:r>
              <a:rPr lang="ru-RU" sz="2000" dirty="0" err="1"/>
              <a:t>камтиды</a:t>
            </a:r>
            <a:r>
              <a:rPr lang="ru-RU" sz="2000" dirty="0"/>
              <a:t>. </a:t>
            </a:r>
            <a:r>
              <a:rPr lang="ru-RU" sz="2000" dirty="0" err="1"/>
              <a:t>Казакстан</a:t>
            </a:r>
            <a:r>
              <a:rPr lang="ru-RU" sz="2000" dirty="0"/>
              <a:t> </a:t>
            </a:r>
            <a:r>
              <a:rPr lang="ru-RU" sz="2000" dirty="0" err="1"/>
              <a:t>тарихын</a:t>
            </a:r>
            <a:r>
              <a:rPr lang="ru-RU" sz="2000" dirty="0"/>
              <a:t> </a:t>
            </a:r>
            <a:r>
              <a:rPr lang="ru-RU" sz="2000" dirty="0" err="1"/>
              <a:t>зерттеуде</a:t>
            </a:r>
            <a:r>
              <a:rPr lang="ru-RU" sz="2000" dirty="0"/>
              <a:t> </a:t>
            </a:r>
            <a:r>
              <a:rPr lang="ru-RU" sz="2000" dirty="0" err="1"/>
              <a:t>Ресей</a:t>
            </a:r>
            <a:r>
              <a:rPr lang="ru-RU" sz="2000" dirty="0"/>
              <a:t> </a:t>
            </a:r>
            <a:r>
              <a:rPr lang="ru-RU" sz="2000" dirty="0" err="1" smtClean="0"/>
              <a:t>ғалымдарының</a:t>
            </a:r>
            <a:r>
              <a:rPr lang="ru-RU" sz="2000" dirty="0" smtClean="0"/>
              <a:t> </a:t>
            </a:r>
            <a:r>
              <a:rPr lang="ru-RU" sz="2000" dirty="0" err="1" smtClean="0"/>
              <a:t>қосқан</a:t>
            </a:r>
            <a:r>
              <a:rPr lang="ru-RU" sz="2000" dirty="0" smtClean="0"/>
              <a:t> </a:t>
            </a:r>
            <a:r>
              <a:rPr lang="ru-RU" sz="2000" dirty="0" err="1"/>
              <a:t>ү</a:t>
            </a:r>
            <a:r>
              <a:rPr lang="ru-RU" sz="2000" dirty="0" err="1" smtClean="0"/>
              <a:t>лесі</a:t>
            </a:r>
            <a:r>
              <a:rPr lang="ru-RU" sz="2000" dirty="0" smtClean="0"/>
              <a:t> </a:t>
            </a:r>
            <a:r>
              <a:rPr lang="ru-RU" sz="2000" dirty="0" err="1" smtClean="0"/>
              <a:t>өте</a:t>
            </a:r>
            <a:r>
              <a:rPr lang="ru-RU" sz="2000" dirty="0" smtClean="0"/>
              <a:t> </a:t>
            </a:r>
            <a:r>
              <a:rPr lang="ru-RU" sz="2000" dirty="0" err="1"/>
              <a:t>зор</a:t>
            </a:r>
            <a:r>
              <a:rPr lang="ru-RU" sz="2000" dirty="0"/>
              <a:t>. 1768-1774 </a:t>
            </a:r>
            <a:r>
              <a:rPr lang="ru-RU" sz="2000" dirty="0" err="1"/>
              <a:t>жылдары</a:t>
            </a:r>
            <a:r>
              <a:rPr lang="ru-RU" sz="2000" dirty="0"/>
              <a:t> </a:t>
            </a:r>
            <a:r>
              <a:rPr lang="ru-RU" sz="2000" dirty="0" err="1" smtClean="0"/>
              <a:t>Қазақ</a:t>
            </a:r>
            <a:r>
              <a:rPr lang="ru-RU" sz="2000" dirty="0" smtClean="0"/>
              <a:t> </a:t>
            </a:r>
            <a:r>
              <a:rPr lang="ru-RU" sz="2000" dirty="0" err="1" smtClean="0"/>
              <a:t>жерінде</a:t>
            </a:r>
            <a:r>
              <a:rPr lang="ru-RU" sz="2000" dirty="0" smtClean="0"/>
              <a:t> </a:t>
            </a:r>
            <a:r>
              <a:rPr lang="ru-RU" sz="2000" dirty="0" err="1"/>
              <a:t>П.С.Паллас</a:t>
            </a:r>
            <a:r>
              <a:rPr lang="ru-RU" sz="2000" dirty="0"/>
              <a:t> </a:t>
            </a:r>
            <a:r>
              <a:rPr lang="ru-RU" sz="2000" dirty="0" err="1"/>
              <a:t>басшылык</a:t>
            </a:r>
            <a:r>
              <a:rPr lang="ru-RU" sz="2000" dirty="0"/>
              <a:t> </a:t>
            </a:r>
            <a:r>
              <a:rPr lang="ru-RU" sz="2000" dirty="0" err="1"/>
              <a:t>еткен</a:t>
            </a:r>
            <a:r>
              <a:rPr lang="ru-RU" sz="2000" dirty="0"/>
              <a:t> </a:t>
            </a:r>
            <a:r>
              <a:rPr lang="ru-RU" sz="2000" dirty="0" err="1"/>
              <a:t>Ресей</a:t>
            </a:r>
            <a:r>
              <a:rPr lang="ru-RU" sz="2000" dirty="0"/>
              <a:t> </a:t>
            </a:r>
            <a:r>
              <a:rPr lang="ru-RU" sz="2000" dirty="0" err="1" smtClean="0"/>
              <a:t>Ғылым</a:t>
            </a:r>
            <a:r>
              <a:rPr lang="ru-RU" sz="2000" dirty="0" smtClean="0"/>
              <a:t> </a:t>
            </a:r>
            <a:r>
              <a:rPr lang="ru-RU" sz="2000" dirty="0" err="1"/>
              <a:t>Академиясынын</a:t>
            </a:r>
            <a:r>
              <a:rPr lang="ru-RU" sz="2000" dirty="0"/>
              <a:t> </a:t>
            </a:r>
            <a:r>
              <a:rPr lang="ru-RU" sz="2000" dirty="0" err="1"/>
              <a:t>экспедициясы</a:t>
            </a:r>
            <a:r>
              <a:rPr lang="ru-RU" sz="2000" dirty="0"/>
              <a:t> </a:t>
            </a:r>
            <a:r>
              <a:rPr lang="ru-RU" sz="2000" dirty="0" err="1"/>
              <a:t>зерттеу</a:t>
            </a:r>
            <a:r>
              <a:rPr lang="ru-RU" sz="2000" dirty="0"/>
              <a:t> </a:t>
            </a:r>
            <a:r>
              <a:rPr lang="ru-RU" sz="2000" dirty="0" err="1"/>
              <a:t>жумыстарын</a:t>
            </a:r>
            <a:r>
              <a:rPr lang="ru-RU" sz="2000" dirty="0"/>
              <a:t> </a:t>
            </a:r>
            <a:r>
              <a:rPr lang="ru-RU" sz="2000" dirty="0" err="1" smtClean="0"/>
              <a:t>жургізді</a:t>
            </a:r>
            <a:r>
              <a:rPr lang="ru-RU" sz="2000" dirty="0" smtClean="0"/>
              <a:t>. </a:t>
            </a:r>
            <a:r>
              <a:rPr lang="ru-RU" sz="2000" dirty="0" err="1" smtClean="0"/>
              <a:t>Бұл</a:t>
            </a:r>
            <a:r>
              <a:rPr lang="ru-RU" sz="2000" dirty="0" smtClean="0"/>
              <a:t> </a:t>
            </a:r>
            <a:r>
              <a:rPr lang="ru-RU" sz="2000" dirty="0" err="1" smtClean="0"/>
              <a:t>экспедицияға</a:t>
            </a:r>
            <a:r>
              <a:rPr lang="ru-RU" sz="2000" dirty="0" smtClean="0"/>
              <a:t> </a:t>
            </a:r>
            <a:r>
              <a:rPr lang="ru-RU" sz="2000" dirty="0" err="1"/>
              <a:t>И.П.Фальк</a:t>
            </a:r>
            <a:r>
              <a:rPr lang="ru-RU" sz="2000" dirty="0"/>
              <a:t>, </a:t>
            </a:r>
            <a:r>
              <a:rPr lang="ru-RU" sz="2000" dirty="0" err="1"/>
              <a:t>И.Г.Георги</a:t>
            </a:r>
            <a:r>
              <a:rPr lang="ru-RU" sz="2000" dirty="0"/>
              <a:t> </a:t>
            </a:r>
            <a:r>
              <a:rPr lang="ru-RU" sz="2000" dirty="0" err="1"/>
              <a:t>сынды</a:t>
            </a:r>
            <a:r>
              <a:rPr lang="ru-RU" sz="2000" dirty="0"/>
              <a:t> </a:t>
            </a:r>
            <a:r>
              <a:rPr lang="ru-RU" sz="2000" dirty="0" err="1" smtClean="0"/>
              <a:t>ғалымдар</a:t>
            </a:r>
            <a:r>
              <a:rPr lang="ru-RU" sz="2000" dirty="0" smtClean="0"/>
              <a:t> </a:t>
            </a:r>
            <a:r>
              <a:rPr lang="ru-RU" sz="2000" dirty="0" err="1" smtClean="0"/>
              <a:t>қатысты</a:t>
            </a:r>
            <a:r>
              <a:rPr lang="ru-RU" sz="2000" dirty="0"/>
              <a:t>. </a:t>
            </a:r>
            <a:r>
              <a:rPr lang="ru-RU" sz="2000" dirty="0" err="1" smtClean="0"/>
              <a:t>Қытайтанушы</a:t>
            </a:r>
            <a:r>
              <a:rPr lang="ru-RU" sz="2000" dirty="0" smtClean="0"/>
              <a:t> </a:t>
            </a:r>
            <a:r>
              <a:rPr lang="ru-RU" sz="2000" dirty="0" err="1"/>
              <a:t>орыс</a:t>
            </a:r>
            <a:r>
              <a:rPr lang="ru-RU" sz="2000" dirty="0"/>
              <a:t> </a:t>
            </a:r>
            <a:r>
              <a:rPr lang="ru-RU" sz="2000" dirty="0" err="1" smtClean="0"/>
              <a:t>ғалымы</a:t>
            </a:r>
            <a:r>
              <a:rPr lang="ru-RU" sz="2000" dirty="0" smtClean="0"/>
              <a:t> </a:t>
            </a:r>
            <a:r>
              <a:rPr lang="ru-RU" sz="2000" dirty="0" err="1" smtClean="0"/>
              <a:t>Н.Я.Бичуриннің</a:t>
            </a:r>
            <a:r>
              <a:rPr lang="ru-RU" sz="2000" dirty="0" smtClean="0"/>
              <a:t> (</a:t>
            </a:r>
            <a:r>
              <a:rPr lang="ru-RU" sz="2000" dirty="0" err="1" smtClean="0"/>
              <a:t>Иакинф</a:t>
            </a:r>
            <a:r>
              <a:rPr lang="ru-RU" sz="2000" dirty="0"/>
              <a:t>, 1777-1853 </a:t>
            </a:r>
            <a:r>
              <a:rPr lang="ru-RU" sz="2000" dirty="0" err="1" smtClean="0"/>
              <a:t>ж.ж</a:t>
            </a:r>
            <a:r>
              <a:rPr lang="ru-RU" sz="2000" dirty="0" smtClean="0"/>
              <a:t>.) </a:t>
            </a:r>
            <a:r>
              <a:rPr lang="ru-RU" sz="2000" dirty="0"/>
              <a:t>«</a:t>
            </a:r>
            <a:r>
              <a:rPr lang="ru-RU" sz="2000" dirty="0" err="1" smtClean="0"/>
              <a:t>Ежелгі</a:t>
            </a:r>
            <a:r>
              <a:rPr lang="ru-RU" sz="2000" dirty="0" smtClean="0"/>
              <a:t> </a:t>
            </a:r>
            <a:r>
              <a:rPr lang="ru-RU" sz="2000" dirty="0" err="1"/>
              <a:t>заманнан</a:t>
            </a:r>
            <a:r>
              <a:rPr lang="ru-RU" sz="2000" dirty="0"/>
              <a:t> 6</a:t>
            </a:r>
            <a:r>
              <a:rPr lang="en-US" sz="2000" dirty="0"/>
              <a:t>epi </a:t>
            </a:r>
            <a:r>
              <a:rPr lang="ru-RU" sz="2000" dirty="0"/>
              <a:t>Орта </a:t>
            </a:r>
            <a:r>
              <a:rPr lang="ru-RU" sz="2000" dirty="0" err="1"/>
              <a:t>Азияны</a:t>
            </a:r>
            <a:r>
              <a:rPr lang="ru-RU" sz="2000" dirty="0"/>
              <a:t> </a:t>
            </a:r>
            <a:r>
              <a:rPr lang="ru-RU" sz="2000" dirty="0" err="1"/>
              <a:t>мекендеген</a:t>
            </a:r>
            <a:r>
              <a:rPr lang="ru-RU" sz="2000" dirty="0"/>
              <a:t> </a:t>
            </a:r>
            <a:r>
              <a:rPr lang="ru-RU" sz="2000" dirty="0" err="1"/>
              <a:t>халыктар</a:t>
            </a:r>
            <a:r>
              <a:rPr lang="ru-RU" sz="2000" dirty="0"/>
              <a:t> </a:t>
            </a:r>
            <a:r>
              <a:rPr lang="ru-RU" sz="2000" dirty="0" err="1"/>
              <a:t>туралы</a:t>
            </a:r>
            <a:r>
              <a:rPr lang="ru-RU" sz="2000" dirty="0"/>
              <a:t> </a:t>
            </a:r>
            <a:r>
              <a:rPr lang="ru-RU" sz="2000" dirty="0" err="1" smtClean="0"/>
              <a:t>мәліметтер</a:t>
            </a:r>
            <a:r>
              <a:rPr lang="ru-RU" sz="2000" dirty="0" smtClean="0"/>
              <a:t> </a:t>
            </a:r>
            <a:r>
              <a:rPr lang="ru-RU" sz="2000" dirty="0" err="1" smtClean="0"/>
              <a:t>жинағы</a:t>
            </a:r>
            <a:r>
              <a:rPr lang="ru-RU" sz="2000" dirty="0"/>
              <a:t>» </a:t>
            </a:r>
            <a:r>
              <a:rPr lang="ru-RU" sz="2000" dirty="0" smtClean="0"/>
              <a:t>(</a:t>
            </a:r>
            <a:r>
              <a:rPr lang="ru-RU" sz="2000" dirty="0" err="1" smtClean="0"/>
              <a:t>үш</a:t>
            </a:r>
            <a:r>
              <a:rPr lang="ru-RU" sz="2000" dirty="0" smtClean="0"/>
              <a:t> </a:t>
            </a:r>
            <a:r>
              <a:rPr lang="ru-RU" sz="2000" dirty="0" err="1" smtClean="0"/>
              <a:t>томдық</a:t>
            </a:r>
            <a:r>
              <a:rPr lang="ru-RU" sz="2000" dirty="0" smtClean="0"/>
              <a:t>) </a:t>
            </a:r>
            <a:r>
              <a:rPr lang="en-US" sz="2000" dirty="0" err="1" smtClean="0"/>
              <a:t>ip</a:t>
            </a:r>
            <a:r>
              <a:rPr lang="kk-KZ" sz="2000" dirty="0" smtClean="0"/>
              <a:t>г</a:t>
            </a:r>
            <a:r>
              <a:rPr lang="en-US" sz="2000" dirty="0" smtClean="0"/>
              <a:t>e</a:t>
            </a:r>
            <a:r>
              <a:rPr lang="kk-KZ" sz="2000" dirty="0" smtClean="0"/>
              <a:t>л</a:t>
            </a:r>
            <a:r>
              <a:rPr lang="en-US" sz="2000" dirty="0" err="1" smtClean="0"/>
              <a:t>i</a:t>
            </a:r>
            <a:r>
              <a:rPr lang="en-US" sz="2000" dirty="0" smtClean="0"/>
              <a:t> </a:t>
            </a:r>
            <a:r>
              <a:rPr lang="ru-RU" sz="2000" dirty="0" err="1"/>
              <a:t>енбек</a:t>
            </a:r>
            <a:r>
              <a:rPr lang="ru-RU" sz="2000" dirty="0"/>
              <a:t> </a:t>
            </a:r>
            <a:r>
              <a:rPr lang="ru-RU" sz="2000" dirty="0" err="1"/>
              <a:t>болып</a:t>
            </a:r>
            <a:r>
              <a:rPr lang="ru-RU" sz="2000" dirty="0"/>
              <a:t> </a:t>
            </a:r>
            <a:r>
              <a:rPr lang="ru-RU" sz="2000" dirty="0" err="1"/>
              <a:t>табылады</a:t>
            </a:r>
            <a:r>
              <a:rPr lang="ru-RU" sz="2000" dirty="0"/>
              <a:t>. </a:t>
            </a:r>
            <a:r>
              <a:rPr lang="ru-RU" sz="2000" dirty="0" err="1"/>
              <a:t>Н.Я.Бичурин</a:t>
            </a:r>
            <a:r>
              <a:rPr lang="ru-RU" sz="2000" dirty="0"/>
              <a:t> 1805 </a:t>
            </a:r>
            <a:r>
              <a:rPr lang="ru-RU" sz="2000" dirty="0" err="1"/>
              <a:t>жылы</a:t>
            </a:r>
            <a:r>
              <a:rPr lang="ru-RU" sz="2000" dirty="0"/>
              <a:t> </a:t>
            </a:r>
            <a:r>
              <a:rPr lang="ru-RU" sz="2000" dirty="0" err="1"/>
              <a:t>Қ</a:t>
            </a:r>
            <a:r>
              <a:rPr lang="ru-RU" sz="2000" dirty="0" err="1" smtClean="0"/>
              <a:t>ытайдағы</a:t>
            </a:r>
            <a:r>
              <a:rPr lang="ru-RU" sz="2000" dirty="0" smtClean="0"/>
              <a:t> </a:t>
            </a:r>
            <a:r>
              <a:rPr lang="ru-RU" sz="2000" dirty="0" err="1" smtClean="0"/>
              <a:t>православиелік</a:t>
            </a:r>
            <a:r>
              <a:rPr lang="ru-RU" sz="2000" dirty="0" smtClean="0"/>
              <a:t> </a:t>
            </a:r>
            <a:r>
              <a:rPr lang="ru-RU" sz="2000" dirty="0" err="1" smtClean="0"/>
              <a:t>діни</a:t>
            </a:r>
            <a:r>
              <a:rPr lang="ru-RU" sz="2000" dirty="0" smtClean="0"/>
              <a:t> </a:t>
            </a:r>
            <a:r>
              <a:rPr lang="ru-RU" sz="2000" dirty="0" err="1" smtClean="0"/>
              <a:t>елшіліктердің</a:t>
            </a:r>
            <a:endParaRPr lang="ru-RU" sz="2000" dirty="0"/>
          </a:p>
        </p:txBody>
      </p:sp>
    </p:spTree>
    <p:extLst>
      <p:ext uri="{BB962C8B-B14F-4D97-AF65-F5344CB8AC3E}">
        <p14:creationId xmlns:p14="http://schemas.microsoft.com/office/powerpoint/2010/main" val="2589794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kk-KZ" dirty="0"/>
              <a:t>9</a:t>
            </a:r>
            <a:endParaRPr lang="ru-RU" dirty="0"/>
          </a:p>
        </p:txBody>
      </p:sp>
      <p:sp>
        <p:nvSpPr>
          <p:cNvPr id="3" name="Объект 2"/>
          <p:cNvSpPr>
            <a:spLocks noGrp="1"/>
          </p:cNvSpPr>
          <p:nvPr>
            <p:ph idx="1"/>
          </p:nvPr>
        </p:nvSpPr>
        <p:spPr>
          <a:xfrm>
            <a:off x="457200" y="620688"/>
            <a:ext cx="8229600" cy="5616624"/>
          </a:xfrm>
        </p:spPr>
        <p:txBody>
          <a:bodyPr>
            <a:normAutofit fontScale="55000" lnSpcReduction="20000"/>
          </a:bodyPr>
          <a:lstStyle/>
          <a:p>
            <a:pPr marL="0" indent="0" algn="just">
              <a:buNone/>
            </a:pPr>
            <a:r>
              <a:rPr lang="ru-RU" dirty="0" err="1"/>
              <a:t>бірінің</a:t>
            </a:r>
            <a:r>
              <a:rPr lang="ru-RU" dirty="0"/>
              <a:t> </a:t>
            </a:r>
            <a:r>
              <a:rPr lang="ru-RU" dirty="0" err="1"/>
              <a:t>жетекшісі</a:t>
            </a:r>
            <a:r>
              <a:rPr lang="ru-RU" dirty="0"/>
              <a:t> </a:t>
            </a:r>
            <a:r>
              <a:rPr lang="ru-RU" dirty="0" err="1"/>
              <a:t>болып</a:t>
            </a:r>
            <a:r>
              <a:rPr lang="ru-RU" dirty="0"/>
              <a:t> </a:t>
            </a:r>
            <a:r>
              <a:rPr lang="ru-RU" dirty="0" err="1"/>
              <a:t>бекітіледі</a:t>
            </a:r>
            <a:r>
              <a:rPr lang="ru-RU" dirty="0"/>
              <a:t>, </a:t>
            </a:r>
            <a:r>
              <a:rPr lang="ru-RU" dirty="0" err="1"/>
              <a:t>кейіннен</a:t>
            </a:r>
            <a:r>
              <a:rPr lang="ru-RU" dirty="0"/>
              <a:t> </a:t>
            </a:r>
            <a:r>
              <a:rPr lang="ru-RU" dirty="0" err="1"/>
              <a:t>Пекиндегі</a:t>
            </a:r>
            <a:r>
              <a:rPr lang="ru-RU" dirty="0"/>
              <a:t> </a:t>
            </a:r>
            <a:r>
              <a:rPr lang="ru-RU" dirty="0" err="1"/>
              <a:t>Сретен</a:t>
            </a:r>
            <a:r>
              <a:rPr lang="ru-RU" dirty="0"/>
              <a:t> </a:t>
            </a:r>
            <a:r>
              <a:rPr lang="ru-RU" dirty="0" err="1" smtClean="0"/>
              <a:t>монастырының</a:t>
            </a:r>
            <a:r>
              <a:rPr lang="ru-RU" dirty="0" smtClean="0"/>
              <a:t> </a:t>
            </a:r>
            <a:r>
              <a:rPr lang="ru-RU" dirty="0" err="1" smtClean="0"/>
              <a:t>архимандриті</a:t>
            </a:r>
            <a:r>
              <a:rPr lang="ru-RU" dirty="0" smtClean="0"/>
              <a:t> </a:t>
            </a:r>
            <a:r>
              <a:rPr lang="ru-RU" dirty="0"/>
              <a:t>(</a:t>
            </a:r>
            <a:r>
              <a:rPr lang="ru-RU" dirty="0" err="1"/>
              <a:t>ерлер</a:t>
            </a:r>
            <a:r>
              <a:rPr lang="ru-RU" dirty="0"/>
              <a:t> </a:t>
            </a:r>
            <a:r>
              <a:rPr lang="ru-RU" dirty="0" err="1" smtClean="0"/>
              <a:t>монастырындағы</a:t>
            </a:r>
            <a:r>
              <a:rPr lang="ru-RU" dirty="0" smtClean="0"/>
              <a:t> </a:t>
            </a:r>
            <a:r>
              <a:rPr lang="ru-RU" dirty="0" err="1" smtClean="0"/>
              <a:t>ең</a:t>
            </a:r>
            <a:r>
              <a:rPr lang="ru-RU" dirty="0" smtClean="0"/>
              <a:t> </a:t>
            </a:r>
            <a:r>
              <a:rPr lang="ru-RU" dirty="0" err="1" smtClean="0"/>
              <a:t>жоғарғы</a:t>
            </a:r>
            <a:r>
              <a:rPr lang="ru-RU" dirty="0" smtClean="0"/>
              <a:t> </a:t>
            </a:r>
            <a:r>
              <a:rPr lang="ru-RU" dirty="0" err="1" smtClean="0"/>
              <a:t>билеуші</a:t>
            </a:r>
            <a:r>
              <a:rPr lang="en-US" dirty="0" smtClean="0"/>
              <a:t>) </a:t>
            </a:r>
            <a:r>
              <a:rPr lang="ru-RU" dirty="0" err="1"/>
              <a:t>болады</a:t>
            </a:r>
            <a:r>
              <a:rPr lang="ru-RU" dirty="0"/>
              <a:t>. </a:t>
            </a:r>
            <a:r>
              <a:rPr lang="ru-RU" dirty="0" err="1"/>
              <a:t>Ол</a:t>
            </a:r>
            <a:r>
              <a:rPr lang="ru-RU" dirty="0"/>
              <a:t> </a:t>
            </a:r>
            <a:r>
              <a:rPr lang="ru-RU" dirty="0" err="1"/>
              <a:t>кытай</a:t>
            </a:r>
            <a:r>
              <a:rPr lang="ru-RU" dirty="0"/>
              <a:t> </a:t>
            </a:r>
            <a:r>
              <a:rPr lang="ru-RU" dirty="0" err="1" smtClean="0"/>
              <a:t>тілін</a:t>
            </a:r>
            <a:r>
              <a:rPr lang="ru-RU" dirty="0" smtClean="0"/>
              <a:t> </a:t>
            </a:r>
            <a:r>
              <a:rPr lang="ru-RU" dirty="0" err="1"/>
              <a:t>терен</a:t>
            </a:r>
            <a:r>
              <a:rPr lang="ru-RU" dirty="0"/>
              <a:t> </a:t>
            </a:r>
            <a:r>
              <a:rPr lang="ru-RU" dirty="0" err="1" smtClean="0"/>
              <a:t>менгерді</a:t>
            </a:r>
            <a:r>
              <a:rPr lang="ru-RU" dirty="0" smtClean="0"/>
              <a:t>. </a:t>
            </a:r>
            <a:r>
              <a:rPr lang="ru-RU" dirty="0" err="1" smtClean="0"/>
              <a:t>Оның</a:t>
            </a:r>
            <a:r>
              <a:rPr lang="ru-RU" dirty="0" smtClean="0"/>
              <a:t> </a:t>
            </a:r>
            <a:r>
              <a:rPr lang="ru-RU" dirty="0" err="1" smtClean="0"/>
              <a:t>енбектері</a:t>
            </a:r>
            <a:r>
              <a:rPr lang="ru-RU" dirty="0" smtClean="0"/>
              <a:t> </a:t>
            </a:r>
            <a:r>
              <a:rPr lang="ru-RU" dirty="0" err="1"/>
              <a:t>кытай</a:t>
            </a:r>
            <a:r>
              <a:rPr lang="ru-RU" dirty="0"/>
              <a:t> </a:t>
            </a:r>
            <a:r>
              <a:rPr lang="ru-RU" dirty="0" err="1" smtClean="0"/>
              <a:t>деректері</a:t>
            </a:r>
            <a:r>
              <a:rPr lang="ru-RU" dirty="0" smtClean="0"/>
              <a:t> </a:t>
            </a:r>
            <a:r>
              <a:rPr lang="ru-RU" dirty="0" err="1" smtClean="0"/>
              <a:t>негізінде</a:t>
            </a:r>
            <a:r>
              <a:rPr lang="ru-RU" dirty="0" smtClean="0"/>
              <a:t> </a:t>
            </a:r>
            <a:r>
              <a:rPr lang="ru-RU" dirty="0" err="1" smtClean="0"/>
              <a:t>жазылған</a:t>
            </a:r>
            <a:r>
              <a:rPr lang="ru-RU" dirty="0" smtClean="0"/>
              <a:t>. </a:t>
            </a:r>
            <a:r>
              <a:rPr lang="ru-RU" dirty="0" err="1" smtClean="0"/>
              <a:t>Онтустік</a:t>
            </a:r>
            <a:r>
              <a:rPr lang="ru-RU" dirty="0" smtClean="0"/>
              <a:t> </a:t>
            </a:r>
            <a:r>
              <a:rPr lang="en-US" dirty="0"/>
              <a:t>Ci6ip </a:t>
            </a:r>
            <a:r>
              <a:rPr lang="ru-RU" dirty="0" err="1" smtClean="0"/>
              <a:t>және</a:t>
            </a:r>
            <a:r>
              <a:rPr lang="ru-RU" dirty="0" smtClean="0"/>
              <a:t> </a:t>
            </a:r>
            <a:r>
              <a:rPr lang="ru-RU" dirty="0"/>
              <a:t>Орта Азия, </a:t>
            </a:r>
            <a:r>
              <a:rPr lang="ru-RU" dirty="0" err="1" smtClean="0"/>
              <a:t>Орталық</a:t>
            </a:r>
            <a:r>
              <a:rPr lang="ru-RU" dirty="0" smtClean="0"/>
              <a:t> </a:t>
            </a:r>
            <a:r>
              <a:rPr lang="ru-RU" dirty="0"/>
              <a:t>Азия </a:t>
            </a:r>
            <a:r>
              <a:rPr lang="ru-RU" dirty="0" err="1" smtClean="0"/>
              <a:t>халыктарының</a:t>
            </a:r>
            <a:r>
              <a:rPr lang="ru-RU" dirty="0" smtClean="0"/>
              <a:t> </a:t>
            </a:r>
            <a:r>
              <a:rPr lang="ru-RU" dirty="0" err="1"/>
              <a:t>тарихы</a:t>
            </a:r>
            <a:r>
              <a:rPr lang="ru-RU" dirty="0"/>
              <a:t> </a:t>
            </a:r>
            <a:r>
              <a:rPr lang="ru-RU" dirty="0" err="1"/>
              <a:t>туралы</a:t>
            </a:r>
            <a:r>
              <a:rPr lang="ru-RU" dirty="0"/>
              <a:t> </a:t>
            </a:r>
            <a:r>
              <a:rPr lang="ru-RU" dirty="0" err="1" smtClean="0"/>
              <a:t>жуйелі</a:t>
            </a:r>
            <a:r>
              <a:rPr lang="ru-RU" dirty="0" smtClean="0"/>
              <a:t> </a:t>
            </a:r>
            <a:r>
              <a:rPr lang="kk-KZ" dirty="0" err="1"/>
              <a:t>ә</a:t>
            </a:r>
            <a:r>
              <a:rPr lang="en-US" dirty="0" smtClean="0"/>
              <a:t>pi </a:t>
            </a:r>
            <a:r>
              <a:rPr lang="ru-RU" dirty="0" err="1"/>
              <a:t>кужатты</a:t>
            </a:r>
            <a:r>
              <a:rPr lang="ru-RU" dirty="0"/>
              <a:t> </a:t>
            </a:r>
            <a:r>
              <a:rPr lang="ru-RU" dirty="0" err="1" smtClean="0"/>
              <a:t>енбектерге</a:t>
            </a:r>
            <a:r>
              <a:rPr lang="ru-RU" dirty="0" smtClean="0"/>
              <a:t> </a:t>
            </a:r>
            <a:r>
              <a:rPr lang="ru-RU" dirty="0" err="1" smtClean="0"/>
              <a:t>жатады</a:t>
            </a:r>
            <a:r>
              <a:rPr lang="ru-RU" smtClean="0"/>
              <a:t>. </a:t>
            </a:r>
          </a:p>
          <a:p>
            <a:pPr marL="0" indent="0" algn="just">
              <a:buNone/>
            </a:pPr>
            <a:r>
              <a:rPr lang="ru-RU" smtClean="0"/>
              <a:t>Орыс</a:t>
            </a:r>
            <a:r>
              <a:rPr lang="ru-RU" dirty="0" smtClean="0"/>
              <a:t> </a:t>
            </a:r>
            <a:r>
              <a:rPr lang="ru-RU" dirty="0" err="1"/>
              <a:t>тарихшысы</a:t>
            </a:r>
            <a:r>
              <a:rPr lang="ru-RU" dirty="0"/>
              <a:t> </a:t>
            </a:r>
            <a:r>
              <a:rPr lang="ru-RU" dirty="0" err="1" smtClean="0"/>
              <a:t>А.И.Левшинді</a:t>
            </a:r>
            <a:r>
              <a:rPr lang="ru-RU" dirty="0" smtClean="0"/>
              <a:t> </a:t>
            </a:r>
            <a:r>
              <a:rPr lang="ru-RU" dirty="0"/>
              <a:t>(1799-1879 ж.) </a:t>
            </a:r>
            <a:r>
              <a:rPr lang="ru-RU" dirty="0" smtClean="0"/>
              <a:t>«</a:t>
            </a:r>
            <a:r>
              <a:rPr lang="ru-RU" dirty="0" err="1"/>
              <a:t>Қ</a:t>
            </a:r>
            <a:r>
              <a:rPr lang="ru-RU" dirty="0" err="1" smtClean="0"/>
              <a:t>азақ</a:t>
            </a:r>
            <a:r>
              <a:rPr lang="ru-RU" dirty="0" smtClean="0"/>
              <a:t> </a:t>
            </a:r>
            <a:r>
              <a:rPr lang="ru-RU" dirty="0" err="1" smtClean="0"/>
              <a:t>халкының</a:t>
            </a:r>
            <a:r>
              <a:rPr lang="ru-RU" dirty="0" smtClean="0"/>
              <a:t> </a:t>
            </a:r>
            <a:r>
              <a:rPr lang="ru-RU" dirty="0"/>
              <a:t>Геродоты» </a:t>
            </a:r>
            <a:r>
              <a:rPr lang="ru-RU" dirty="0" err="1"/>
              <a:t>деп</a:t>
            </a:r>
            <a:r>
              <a:rPr lang="ru-RU" dirty="0"/>
              <a:t> </a:t>
            </a:r>
            <a:r>
              <a:rPr lang="ru-RU" dirty="0" err="1" smtClean="0"/>
              <a:t>Ш.Уәлиханов</a:t>
            </a:r>
            <a:r>
              <a:rPr lang="ru-RU" dirty="0" smtClean="0"/>
              <a:t> </a:t>
            </a:r>
            <a:r>
              <a:rPr lang="ru-RU" dirty="0" err="1" smtClean="0"/>
              <a:t>атаған</a:t>
            </a:r>
            <a:r>
              <a:rPr lang="ru-RU" dirty="0" smtClean="0"/>
              <a:t> </a:t>
            </a:r>
            <a:r>
              <a:rPr lang="ru-RU" dirty="0" err="1"/>
              <a:t>болатын</a:t>
            </a:r>
            <a:r>
              <a:rPr lang="ru-RU" dirty="0"/>
              <a:t>. </a:t>
            </a:r>
            <a:r>
              <a:rPr lang="ru-RU" dirty="0" err="1"/>
              <a:t>Ол</a:t>
            </a:r>
            <a:r>
              <a:rPr lang="ru-RU" dirty="0"/>
              <a:t> «</a:t>
            </a:r>
            <a:r>
              <a:rPr lang="ru-RU" dirty="0" err="1" smtClean="0"/>
              <a:t>Кырғыз-қазак</a:t>
            </a:r>
            <a:r>
              <a:rPr lang="ru-RU" dirty="0" smtClean="0"/>
              <a:t> </a:t>
            </a:r>
            <a:r>
              <a:rPr lang="ru-RU" dirty="0" err="1"/>
              <a:t>немесе</a:t>
            </a:r>
            <a:r>
              <a:rPr lang="ru-RU" dirty="0"/>
              <a:t> </a:t>
            </a:r>
            <a:r>
              <a:rPr lang="ru-RU" dirty="0" err="1" smtClean="0"/>
              <a:t>қырғыз-қайсақ</a:t>
            </a:r>
            <a:r>
              <a:rPr lang="ru-RU" dirty="0" smtClean="0"/>
              <a:t> </a:t>
            </a:r>
            <a:r>
              <a:rPr lang="ru-RU" dirty="0" err="1"/>
              <a:t>ордалары</a:t>
            </a:r>
            <a:r>
              <a:rPr lang="ru-RU" dirty="0"/>
              <a:t> мен </a:t>
            </a:r>
            <a:r>
              <a:rPr lang="ru-RU" dirty="0" err="1" smtClean="0"/>
              <a:t>далаларының</a:t>
            </a:r>
            <a:r>
              <a:rPr lang="ru-RU" dirty="0" smtClean="0"/>
              <a:t> </a:t>
            </a:r>
            <a:r>
              <a:rPr lang="ru-RU" dirty="0" err="1" smtClean="0"/>
              <a:t>сипаттамасы</a:t>
            </a:r>
            <a:r>
              <a:rPr lang="ru-RU" dirty="0"/>
              <a:t>» (</a:t>
            </a:r>
            <a:r>
              <a:rPr lang="en-US" dirty="0"/>
              <a:t>l-</a:t>
            </a:r>
            <a:r>
              <a:rPr lang="en-US" dirty="0" err="1"/>
              <a:t>lll</a:t>
            </a:r>
            <a:r>
              <a:rPr lang="en-US" dirty="0"/>
              <a:t>-</a:t>
            </a:r>
            <a:r>
              <a:rPr lang="ru-RU" dirty="0"/>
              <a:t>б, СПб., 1832 ж.) </a:t>
            </a:r>
            <a:r>
              <a:rPr lang="ru-RU" dirty="0" err="1"/>
              <a:t>атты</a:t>
            </a:r>
            <a:r>
              <a:rPr lang="ru-RU" dirty="0"/>
              <a:t> </a:t>
            </a:r>
            <a:r>
              <a:rPr lang="en-US" dirty="0" err="1" smtClean="0"/>
              <a:t>ip</a:t>
            </a:r>
            <a:r>
              <a:rPr lang="kk-KZ" dirty="0" smtClean="0"/>
              <a:t>гелі</a:t>
            </a:r>
            <a:r>
              <a:rPr lang="en-US" dirty="0" smtClean="0"/>
              <a:t> </a:t>
            </a:r>
            <a:r>
              <a:rPr lang="ru-RU" dirty="0" err="1" smtClean="0"/>
              <a:t>енбектін</a:t>
            </a:r>
            <a:r>
              <a:rPr lang="ru-RU" dirty="0" smtClean="0"/>
              <a:t> </a:t>
            </a:r>
            <a:r>
              <a:rPr lang="ru-RU" dirty="0"/>
              <a:t>авторы. </a:t>
            </a:r>
            <a:r>
              <a:rPr lang="ru-RU" dirty="0" err="1" smtClean="0"/>
              <a:t>Қазакстан</a:t>
            </a:r>
            <a:r>
              <a:rPr lang="ru-RU" dirty="0" smtClean="0"/>
              <a:t> </a:t>
            </a:r>
            <a:r>
              <a:rPr lang="ru-RU" dirty="0" err="1" smtClean="0"/>
              <a:t>тарихының</a:t>
            </a:r>
            <a:r>
              <a:rPr lang="ru-RU" dirty="0" smtClean="0"/>
              <a:t> </a:t>
            </a:r>
            <a:r>
              <a:rPr lang="ru-RU" dirty="0" err="1" smtClean="0"/>
              <a:t>көптеген</a:t>
            </a:r>
            <a:r>
              <a:rPr lang="ru-RU" dirty="0" smtClean="0"/>
              <a:t> </a:t>
            </a:r>
            <a:r>
              <a:rPr lang="ru-RU" dirty="0" err="1" smtClean="0"/>
              <a:t>курделі</a:t>
            </a:r>
            <a:r>
              <a:rPr lang="ru-RU" dirty="0" smtClean="0"/>
              <a:t> </a:t>
            </a:r>
            <a:r>
              <a:rPr lang="ru-RU" dirty="0" err="1" smtClean="0"/>
              <a:t>мәселелері</a:t>
            </a:r>
            <a:r>
              <a:rPr lang="ru-RU" dirty="0" smtClean="0"/>
              <a:t> </a:t>
            </a:r>
            <a:r>
              <a:rPr lang="ru-RU" dirty="0" err="1" smtClean="0"/>
              <a:t>белгілі</a:t>
            </a:r>
            <a:r>
              <a:rPr lang="en-US" dirty="0" smtClean="0"/>
              <a:t> </a:t>
            </a:r>
            <a:r>
              <a:rPr lang="ru-RU" dirty="0" err="1" smtClean="0"/>
              <a:t>шығыстанушы</a:t>
            </a:r>
            <a:r>
              <a:rPr lang="ru-RU" dirty="0" smtClean="0"/>
              <a:t> </a:t>
            </a:r>
            <a:r>
              <a:rPr lang="ru-RU" dirty="0" err="1" smtClean="0"/>
              <a:t>ғалымдар</a:t>
            </a:r>
            <a:r>
              <a:rPr lang="ru-RU" dirty="0" smtClean="0"/>
              <a:t> </a:t>
            </a:r>
            <a:r>
              <a:rPr lang="ru-RU" dirty="0" err="1" smtClean="0"/>
              <a:t>В.В.Вельяминов-Зерновтың</a:t>
            </a:r>
            <a:r>
              <a:rPr lang="ru-RU" dirty="0" smtClean="0"/>
              <a:t> </a:t>
            </a:r>
            <a:r>
              <a:rPr lang="ru-RU" dirty="0"/>
              <a:t>(1830-1904 ж.) «</a:t>
            </a:r>
            <a:r>
              <a:rPr lang="ru-RU" dirty="0" err="1" smtClean="0"/>
              <a:t>Кырғыз-қайсақтар</a:t>
            </a:r>
            <a:r>
              <a:rPr lang="ru-RU" dirty="0" smtClean="0"/>
              <a:t> </a:t>
            </a:r>
            <a:r>
              <a:rPr lang="ru-RU" dirty="0" err="1"/>
              <a:t>туралы</a:t>
            </a:r>
            <a:r>
              <a:rPr lang="ru-RU" dirty="0"/>
              <a:t> </a:t>
            </a:r>
            <a:r>
              <a:rPr lang="ru-RU" dirty="0" err="1"/>
              <a:t>тарихи</a:t>
            </a:r>
            <a:r>
              <a:rPr lang="ru-RU" dirty="0"/>
              <a:t> </a:t>
            </a:r>
            <a:r>
              <a:rPr lang="ru-RU" dirty="0" err="1" smtClean="0"/>
              <a:t>мәліметтер</a:t>
            </a:r>
            <a:r>
              <a:rPr lang="ru-RU" dirty="0" smtClean="0"/>
              <a:t>» </a:t>
            </a:r>
            <a:r>
              <a:rPr lang="ru-RU" dirty="0" err="1" smtClean="0"/>
              <a:t>және</a:t>
            </a:r>
            <a:r>
              <a:rPr lang="ru-RU" dirty="0" smtClean="0"/>
              <a:t> </a:t>
            </a:r>
            <a:r>
              <a:rPr lang="ru-RU" dirty="0" err="1" smtClean="0"/>
              <a:t>В.В.Бартольдтың</a:t>
            </a:r>
            <a:r>
              <a:rPr lang="ru-RU" dirty="0" smtClean="0"/>
              <a:t> </a:t>
            </a:r>
            <a:r>
              <a:rPr lang="ru-RU" dirty="0"/>
              <a:t>(1869-1930 ж.) </a:t>
            </a:r>
            <a:r>
              <a:rPr lang="ru-RU" dirty="0" err="1" smtClean="0"/>
              <a:t>Қазақстан</a:t>
            </a:r>
            <a:r>
              <a:rPr lang="ru-RU" dirty="0" smtClean="0"/>
              <a:t> </a:t>
            </a:r>
            <a:r>
              <a:rPr lang="ru-RU" dirty="0" err="1"/>
              <a:t>тарихына</a:t>
            </a:r>
            <a:r>
              <a:rPr lang="ru-RU" dirty="0"/>
              <a:t> </a:t>
            </a:r>
            <a:r>
              <a:rPr lang="ru-RU" dirty="0" err="1"/>
              <a:t>катысты</a:t>
            </a:r>
            <a:r>
              <a:rPr lang="ru-RU" dirty="0"/>
              <a:t> </a:t>
            </a:r>
            <a:r>
              <a:rPr lang="ru-RU" dirty="0" err="1" smtClean="0"/>
              <a:t>жазған</a:t>
            </a:r>
            <a:r>
              <a:rPr lang="ru-RU" dirty="0" smtClean="0"/>
              <a:t> </a:t>
            </a:r>
            <a:r>
              <a:rPr lang="ru-RU" dirty="0"/>
              <a:t>«</a:t>
            </a:r>
            <a:r>
              <a:rPr lang="ru-RU" dirty="0" err="1" smtClean="0"/>
              <a:t>Жетісу</a:t>
            </a:r>
            <a:r>
              <a:rPr lang="ru-RU" dirty="0" smtClean="0"/>
              <a:t> </a:t>
            </a:r>
            <a:r>
              <a:rPr lang="ru-RU" dirty="0" err="1" smtClean="0"/>
              <a:t>тарихының</a:t>
            </a:r>
            <a:r>
              <a:rPr lang="ru-RU" dirty="0" smtClean="0"/>
              <a:t> </a:t>
            </a:r>
            <a:r>
              <a:rPr lang="ru-RU" dirty="0" err="1" smtClean="0"/>
              <a:t>очерктері</a:t>
            </a:r>
            <a:r>
              <a:rPr lang="en-US" dirty="0" smtClean="0"/>
              <a:t>», </a:t>
            </a:r>
            <a:r>
              <a:rPr lang="en-US" dirty="0"/>
              <a:t>«</a:t>
            </a:r>
            <a:r>
              <a:rPr lang="ru-RU" dirty="0" err="1" smtClean="0"/>
              <a:t>Туркістан</a:t>
            </a:r>
            <a:r>
              <a:rPr lang="ru-RU" dirty="0" smtClean="0"/>
              <a:t> </a:t>
            </a:r>
            <a:r>
              <a:rPr lang="ru-RU" dirty="0" err="1"/>
              <a:t>тарихы</a:t>
            </a:r>
            <a:r>
              <a:rPr lang="ru-RU" dirty="0"/>
              <a:t>» </a:t>
            </a:r>
            <a:r>
              <a:rPr lang="ru-RU" dirty="0" err="1"/>
              <a:t>деген</a:t>
            </a:r>
            <a:r>
              <a:rPr lang="ru-RU" dirty="0"/>
              <a:t> </a:t>
            </a:r>
            <a:r>
              <a:rPr lang="ru-RU" dirty="0" err="1" smtClean="0"/>
              <a:t>еңбектерінде</a:t>
            </a:r>
            <a:r>
              <a:rPr lang="ru-RU" dirty="0" smtClean="0"/>
              <a:t> </a:t>
            </a:r>
            <a:r>
              <a:rPr lang="ru-RU" dirty="0" err="1"/>
              <a:t>талданады</a:t>
            </a:r>
            <a:r>
              <a:rPr lang="ru-RU" dirty="0" smtClean="0"/>
              <a:t>.</a:t>
            </a:r>
          </a:p>
          <a:p>
            <a:pPr marL="0" indent="0" algn="just">
              <a:buNone/>
            </a:pPr>
            <a:r>
              <a:rPr lang="ru-RU" dirty="0" smtClean="0"/>
              <a:t>        </a:t>
            </a:r>
            <a:r>
              <a:rPr lang="ru-RU" dirty="0" err="1" smtClean="0"/>
              <a:t>Қазақстан</a:t>
            </a:r>
            <a:r>
              <a:rPr lang="ru-RU" dirty="0" smtClean="0"/>
              <a:t> </a:t>
            </a:r>
            <a:r>
              <a:rPr lang="ru-RU" dirty="0" err="1"/>
              <a:t>тарихшылары</a:t>
            </a:r>
            <a:r>
              <a:rPr lang="ru-RU" dirty="0"/>
              <a:t> </a:t>
            </a:r>
            <a:r>
              <a:rPr lang="ru-RU" dirty="0" err="1" smtClean="0"/>
              <a:t>кәсіби</a:t>
            </a:r>
            <a:r>
              <a:rPr lang="ru-RU" dirty="0" smtClean="0"/>
              <a:t> </a:t>
            </a:r>
            <a:r>
              <a:rPr lang="ru-RU" dirty="0" err="1" smtClean="0"/>
              <a:t>мектебінің</a:t>
            </a:r>
            <a:r>
              <a:rPr lang="ru-RU" dirty="0" smtClean="0"/>
              <a:t> </a:t>
            </a:r>
            <a:r>
              <a:rPr lang="ru-RU" dirty="0" err="1" smtClean="0"/>
              <a:t>қалыптасуына</a:t>
            </a:r>
            <a:r>
              <a:rPr lang="ru-RU" dirty="0" smtClean="0"/>
              <a:t> </a:t>
            </a:r>
            <a:r>
              <a:rPr lang="ru-RU" dirty="0" err="1"/>
              <a:t>тарихшылар</a:t>
            </a:r>
            <a:r>
              <a:rPr lang="ru-RU" dirty="0"/>
              <a:t> </a:t>
            </a:r>
            <a:r>
              <a:rPr lang="ru-RU" dirty="0" err="1"/>
              <a:t>А.Панкратова</a:t>
            </a:r>
            <a:r>
              <a:rPr lang="ru-RU" dirty="0"/>
              <a:t>, </a:t>
            </a:r>
            <a:r>
              <a:rPr lang="ru-RU" dirty="0" err="1"/>
              <a:t>М.Вяткин</a:t>
            </a:r>
            <a:r>
              <a:rPr lang="ru-RU" dirty="0"/>
              <a:t>, </a:t>
            </a:r>
            <a:r>
              <a:rPr lang="ru-RU" dirty="0" err="1"/>
              <a:t>Н.Дружинин</a:t>
            </a:r>
            <a:r>
              <a:rPr lang="ru-RU" dirty="0"/>
              <a:t> </a:t>
            </a:r>
            <a:r>
              <a:rPr lang="ru-RU" dirty="0" err="1"/>
              <a:t>сынды</a:t>
            </a:r>
            <a:r>
              <a:rPr lang="ru-RU" dirty="0"/>
              <a:t> </a:t>
            </a:r>
            <a:r>
              <a:rPr lang="ru-RU" dirty="0" err="1"/>
              <a:t>т.б</a:t>
            </a:r>
            <a:r>
              <a:rPr lang="ru-RU" dirty="0"/>
              <a:t>. </a:t>
            </a:r>
            <a:r>
              <a:rPr lang="ru-RU" dirty="0" err="1" smtClean="0"/>
              <a:t>ғалымдар</a:t>
            </a:r>
            <a:r>
              <a:rPr lang="ru-RU" dirty="0" smtClean="0"/>
              <a:t> </a:t>
            </a:r>
            <a:r>
              <a:rPr lang="ru-RU" dirty="0" err="1" smtClean="0"/>
              <a:t>көп</a:t>
            </a:r>
            <a:r>
              <a:rPr lang="ru-RU" dirty="0" smtClean="0"/>
              <a:t> </a:t>
            </a:r>
            <a:r>
              <a:rPr lang="ru-RU" dirty="0" err="1"/>
              <a:t>кызмет</a:t>
            </a:r>
            <a:r>
              <a:rPr lang="ru-RU" dirty="0"/>
              <a:t> </a:t>
            </a:r>
            <a:r>
              <a:rPr lang="en-US" dirty="0" smtClean="0"/>
              <a:t>e</a:t>
            </a:r>
            <a:r>
              <a:rPr lang="kk-KZ" dirty="0" smtClean="0"/>
              <a:t>тті</a:t>
            </a:r>
            <a:r>
              <a:rPr lang="en-US" dirty="0" smtClean="0"/>
              <a:t>. </a:t>
            </a:r>
            <a:r>
              <a:rPr lang="ru-RU" dirty="0" err="1"/>
              <a:t>Олар</a:t>
            </a:r>
            <a:r>
              <a:rPr lang="ru-RU" dirty="0"/>
              <a:t> </a:t>
            </a:r>
            <a:r>
              <a:rPr lang="ru-RU" dirty="0" err="1" smtClean="0"/>
              <a:t>Ұлы</a:t>
            </a:r>
            <a:r>
              <a:rPr lang="ru-RU" dirty="0" smtClean="0"/>
              <a:t> </a:t>
            </a:r>
            <a:r>
              <a:rPr lang="ru-RU" dirty="0" err="1"/>
              <a:t>Отан</a:t>
            </a:r>
            <a:r>
              <a:rPr lang="ru-RU" dirty="0"/>
              <a:t> </a:t>
            </a:r>
            <a:r>
              <a:rPr lang="ru-RU" dirty="0" err="1" smtClean="0"/>
              <a:t>соғысы</a:t>
            </a:r>
            <a:r>
              <a:rPr lang="ru-RU" dirty="0" smtClean="0"/>
              <a:t> </a:t>
            </a:r>
            <a:r>
              <a:rPr lang="ru-RU" dirty="0" err="1" smtClean="0"/>
              <a:t>кезінде</a:t>
            </a:r>
            <a:r>
              <a:rPr lang="ru-RU" dirty="0" smtClean="0"/>
              <a:t> </a:t>
            </a:r>
            <a:r>
              <a:rPr lang="ru-RU" dirty="0" err="1" smtClean="0"/>
              <a:t>Қазақстанға</a:t>
            </a:r>
            <a:r>
              <a:rPr lang="ru-RU" dirty="0" smtClean="0"/>
              <a:t> </a:t>
            </a:r>
            <a:r>
              <a:rPr lang="ru-RU" dirty="0" err="1"/>
              <a:t>жер</a:t>
            </a:r>
            <a:r>
              <a:rPr lang="ru-RU" dirty="0"/>
              <a:t> </a:t>
            </a:r>
            <a:r>
              <a:rPr lang="ru-RU" dirty="0" err="1"/>
              <a:t>аударылып</a:t>
            </a:r>
            <a:r>
              <a:rPr lang="ru-RU" dirty="0"/>
              <a:t> </a:t>
            </a:r>
            <a:r>
              <a:rPr lang="ru-RU" dirty="0" err="1"/>
              <a:t>келген</a:t>
            </a:r>
            <a:r>
              <a:rPr lang="ru-RU" dirty="0"/>
              <a:t> </a:t>
            </a:r>
            <a:r>
              <a:rPr lang="ru-RU" dirty="0" err="1" smtClean="0"/>
              <a:t>болатын</a:t>
            </a:r>
            <a:r>
              <a:rPr lang="ru-RU" dirty="0"/>
              <a:t>. </a:t>
            </a:r>
            <a:r>
              <a:rPr lang="ru-RU" dirty="0" err="1" smtClean="0"/>
              <a:t>Сөйтіп</a:t>
            </a:r>
            <a:r>
              <a:rPr lang="ru-RU" dirty="0" smtClean="0"/>
              <a:t>, </a:t>
            </a:r>
            <a:r>
              <a:rPr lang="ru-RU" dirty="0" err="1" smtClean="0"/>
              <a:t>Қазақстан</a:t>
            </a:r>
            <a:r>
              <a:rPr lang="ru-RU" dirty="0" smtClean="0"/>
              <a:t> </a:t>
            </a:r>
            <a:r>
              <a:rPr lang="ru-RU" dirty="0" err="1" smtClean="0"/>
              <a:t>ғалымдарымен</a:t>
            </a:r>
            <a:r>
              <a:rPr lang="ru-RU" dirty="0" smtClean="0"/>
              <a:t> </a:t>
            </a:r>
            <a:r>
              <a:rPr lang="ru-RU" dirty="0" err="1" smtClean="0"/>
              <a:t>қоян-қолтық</a:t>
            </a:r>
            <a:r>
              <a:rPr lang="ru-RU" dirty="0" smtClean="0"/>
              <a:t> </a:t>
            </a:r>
            <a:r>
              <a:rPr lang="ru-RU" dirty="0" err="1" smtClean="0"/>
              <a:t>жұмыс</a:t>
            </a:r>
            <a:r>
              <a:rPr lang="ru-RU" dirty="0" smtClean="0"/>
              <a:t> </a:t>
            </a:r>
            <a:r>
              <a:rPr lang="ru-RU" dirty="0" err="1" smtClean="0"/>
              <a:t>істеді</a:t>
            </a:r>
            <a:r>
              <a:rPr lang="ru-RU" dirty="0" smtClean="0"/>
              <a:t>, </a:t>
            </a:r>
            <a:r>
              <a:rPr lang="ru-RU" dirty="0" err="1" smtClean="0"/>
              <a:t>соның</a:t>
            </a:r>
            <a:r>
              <a:rPr lang="ru-RU" dirty="0" smtClean="0"/>
              <a:t> </a:t>
            </a:r>
            <a:r>
              <a:rPr lang="ru-RU" dirty="0" err="1" smtClean="0"/>
              <a:t>ішінде</a:t>
            </a:r>
            <a:r>
              <a:rPr lang="ru-RU" dirty="0" smtClean="0"/>
              <a:t> </a:t>
            </a:r>
            <a:r>
              <a:rPr lang="ru-RU" dirty="0" err="1" smtClean="0"/>
              <a:t>қазақ</a:t>
            </a:r>
            <a:r>
              <a:rPr lang="ru-RU" dirty="0" smtClean="0"/>
              <a:t> </a:t>
            </a:r>
            <a:r>
              <a:rPr lang="ru-RU" dirty="0" err="1"/>
              <a:t>тарихшысы</a:t>
            </a:r>
            <a:r>
              <a:rPr lang="ru-RU" dirty="0"/>
              <a:t> </a:t>
            </a:r>
            <a:r>
              <a:rPr lang="ru-RU" dirty="0" err="1"/>
              <a:t>Е.Бекмахановпен</a:t>
            </a:r>
            <a:r>
              <a:rPr lang="ru-RU" dirty="0"/>
              <a:t> 6</a:t>
            </a:r>
            <a:r>
              <a:rPr lang="en-US" dirty="0" err="1"/>
              <a:t>ipre</a:t>
            </a:r>
            <a:r>
              <a:rPr lang="en-US" dirty="0"/>
              <a:t> 1943 </a:t>
            </a:r>
            <a:r>
              <a:rPr lang="ru-RU" dirty="0" err="1"/>
              <a:t>жылы</a:t>
            </a:r>
            <a:r>
              <a:rPr lang="ru-RU" dirty="0"/>
              <a:t> </a:t>
            </a:r>
            <a:r>
              <a:rPr lang="ru-RU" dirty="0" err="1" smtClean="0"/>
              <a:t>көне</a:t>
            </a:r>
            <a:r>
              <a:rPr lang="ru-RU" dirty="0" smtClean="0"/>
              <a:t> </a:t>
            </a:r>
            <a:r>
              <a:rPr lang="ru-RU" dirty="0" err="1"/>
              <a:t>заманнан</a:t>
            </a:r>
            <a:r>
              <a:rPr lang="ru-RU" dirty="0"/>
              <a:t> </a:t>
            </a:r>
            <a:r>
              <a:rPr lang="ru-RU" dirty="0" err="1" smtClean="0"/>
              <a:t>бергі</a:t>
            </a:r>
            <a:r>
              <a:rPr lang="ru-RU" dirty="0" smtClean="0"/>
              <a:t> «</a:t>
            </a:r>
            <a:r>
              <a:rPr lang="ru-RU" dirty="0" err="1" smtClean="0"/>
              <a:t>Қазак</a:t>
            </a:r>
            <a:r>
              <a:rPr lang="ru-RU" dirty="0" smtClean="0"/>
              <a:t> </a:t>
            </a:r>
            <a:r>
              <a:rPr lang="ru-RU" dirty="0"/>
              <a:t>ССР </a:t>
            </a:r>
            <a:r>
              <a:rPr lang="ru-RU" dirty="0" err="1"/>
              <a:t>тарихы</a:t>
            </a:r>
            <a:r>
              <a:rPr lang="ru-RU" dirty="0"/>
              <a:t>» </a:t>
            </a:r>
            <a:r>
              <a:rPr lang="ru-RU" dirty="0" err="1"/>
              <a:t>дайындалып</a:t>
            </a:r>
            <a:r>
              <a:rPr lang="ru-RU" dirty="0"/>
              <a:t>, </a:t>
            </a:r>
            <a:r>
              <a:rPr lang="ru-RU" dirty="0" err="1"/>
              <a:t>жарыкка</a:t>
            </a:r>
            <a:r>
              <a:rPr lang="ru-RU" dirty="0"/>
              <a:t> </a:t>
            </a:r>
            <a:r>
              <a:rPr lang="ru-RU" dirty="0" err="1" smtClean="0"/>
              <a:t>шығарылды</a:t>
            </a:r>
            <a:r>
              <a:rPr lang="ru-RU" dirty="0"/>
              <a:t>. 1952 </a:t>
            </a:r>
            <a:r>
              <a:rPr lang="ru-RU" dirty="0" err="1"/>
              <a:t>жылы</a:t>
            </a:r>
            <a:r>
              <a:rPr lang="ru-RU" dirty="0"/>
              <a:t> </a:t>
            </a:r>
            <a:r>
              <a:rPr lang="ru-RU" dirty="0" err="1"/>
              <a:t>Е.Бекмаханов</a:t>
            </a:r>
            <a:r>
              <a:rPr lang="ru-RU" dirty="0"/>
              <a:t> «</a:t>
            </a:r>
            <a:r>
              <a:rPr lang="en-US" dirty="0"/>
              <a:t>XIX </a:t>
            </a:r>
            <a:r>
              <a:rPr lang="ru-RU" dirty="0" err="1" smtClean="0"/>
              <a:t>ғасырдың</a:t>
            </a:r>
            <a:r>
              <a:rPr lang="ru-RU" dirty="0" smtClean="0"/>
              <a:t> </a:t>
            </a:r>
            <a:r>
              <a:rPr lang="ru-RU" dirty="0"/>
              <a:t>20-40 </a:t>
            </a:r>
            <a:r>
              <a:rPr lang="ru-RU" dirty="0" err="1" smtClean="0"/>
              <a:t>жылдарындағы</a:t>
            </a:r>
            <a:r>
              <a:rPr lang="ru-RU" dirty="0" smtClean="0"/>
              <a:t> </a:t>
            </a:r>
            <a:r>
              <a:rPr lang="ru-RU" dirty="0" err="1" smtClean="0"/>
              <a:t>Қазақстан</a:t>
            </a:r>
            <a:r>
              <a:rPr lang="ru-RU" dirty="0"/>
              <a:t>» (1947 </a:t>
            </a:r>
            <a:r>
              <a:rPr lang="ru-RU" dirty="0" err="1"/>
              <a:t>жылы</a:t>
            </a:r>
            <a:r>
              <a:rPr lang="ru-RU" dirty="0"/>
              <a:t> </a:t>
            </a:r>
            <a:r>
              <a:rPr lang="ru-RU" dirty="0" err="1"/>
              <a:t>жарык</a:t>
            </a:r>
            <a:r>
              <a:rPr lang="ru-RU" dirty="0"/>
              <a:t> </a:t>
            </a:r>
            <a:r>
              <a:rPr lang="ru-RU" dirty="0" err="1" smtClean="0"/>
              <a:t>көрген</a:t>
            </a:r>
            <a:r>
              <a:rPr lang="ru-RU" dirty="0" smtClean="0"/>
              <a:t>) </a:t>
            </a:r>
            <a:r>
              <a:rPr lang="ru-RU" dirty="0" err="1"/>
              <a:t>атты</a:t>
            </a:r>
            <a:r>
              <a:rPr lang="ru-RU" dirty="0"/>
              <a:t> </a:t>
            </a:r>
            <a:r>
              <a:rPr lang="ru-RU" dirty="0" err="1" smtClean="0"/>
              <a:t>енбегінде</a:t>
            </a:r>
            <a:r>
              <a:rPr lang="ru-RU" dirty="0" smtClean="0"/>
              <a:t> </a:t>
            </a:r>
            <a:r>
              <a:rPr lang="ru-RU" dirty="0" err="1"/>
              <a:t>Кенесары</a:t>
            </a:r>
            <a:r>
              <a:rPr lang="ru-RU" dirty="0"/>
              <a:t> </a:t>
            </a:r>
            <a:r>
              <a:rPr lang="ru-RU" dirty="0" err="1" smtClean="0"/>
              <a:t>Касымұлы</a:t>
            </a:r>
            <a:r>
              <a:rPr lang="ru-RU" dirty="0" smtClean="0"/>
              <a:t> </a:t>
            </a:r>
            <a:r>
              <a:rPr lang="ru-RU" dirty="0" err="1" smtClean="0"/>
              <a:t>көтерілісіне</a:t>
            </a:r>
            <a:r>
              <a:rPr lang="en-US" dirty="0" smtClean="0"/>
              <a:t> </a:t>
            </a:r>
            <a:r>
              <a:rPr lang="ru-RU" dirty="0" err="1" smtClean="0"/>
              <a:t>қазақ</a:t>
            </a:r>
            <a:r>
              <a:rPr lang="ru-RU" dirty="0" smtClean="0"/>
              <a:t> </a:t>
            </a:r>
            <a:r>
              <a:rPr lang="ru-RU" dirty="0" err="1" smtClean="0"/>
              <a:t>халкының</a:t>
            </a:r>
            <a:r>
              <a:rPr lang="ru-RU" dirty="0" smtClean="0"/>
              <a:t> </a:t>
            </a:r>
            <a:r>
              <a:rPr lang="ru-RU" dirty="0" err="1" smtClean="0"/>
              <a:t>ұлт-азаттық</a:t>
            </a:r>
            <a:r>
              <a:rPr lang="ru-RU" dirty="0" smtClean="0"/>
              <a:t> </a:t>
            </a:r>
            <a:r>
              <a:rPr lang="ru-RU" dirty="0" err="1" smtClean="0"/>
              <a:t>қозғалысы</a:t>
            </a:r>
            <a:r>
              <a:rPr lang="ru-RU" dirty="0" smtClean="0"/>
              <a:t> </a:t>
            </a:r>
            <a:r>
              <a:rPr lang="ru-RU" dirty="0" err="1" smtClean="0"/>
              <a:t>ретінде</a:t>
            </a:r>
            <a:r>
              <a:rPr lang="ru-RU" dirty="0" smtClean="0"/>
              <a:t> </a:t>
            </a:r>
            <a:r>
              <a:rPr lang="ru-RU" dirty="0" err="1" smtClean="0"/>
              <a:t>объективті</a:t>
            </a:r>
            <a:r>
              <a:rPr lang="ru-RU" dirty="0" smtClean="0"/>
              <a:t> </a:t>
            </a:r>
            <a:r>
              <a:rPr lang="ru-RU" dirty="0" err="1" smtClean="0"/>
              <a:t>баға</a:t>
            </a:r>
            <a:r>
              <a:rPr lang="ru-RU" dirty="0" smtClean="0"/>
              <a:t> </a:t>
            </a:r>
            <a:r>
              <a:rPr lang="ru-RU" dirty="0"/>
              <a:t>6</a:t>
            </a:r>
            <a:r>
              <a:rPr lang="en-US" dirty="0" err="1" smtClean="0"/>
              <a:t>epre</a:t>
            </a:r>
            <a:r>
              <a:rPr lang="kk-KZ" dirty="0" smtClean="0"/>
              <a:t>ні</a:t>
            </a:r>
            <a:r>
              <a:rPr lang="en-US" dirty="0" smtClean="0"/>
              <a:t> </a:t>
            </a:r>
            <a:r>
              <a:rPr lang="kk-KZ" dirty="0" smtClean="0"/>
              <a:t>үшін</a:t>
            </a:r>
            <a:r>
              <a:rPr lang="ru-RU" dirty="0" smtClean="0"/>
              <a:t> </a:t>
            </a:r>
            <a:r>
              <a:rPr lang="ru-RU" dirty="0"/>
              <a:t>«</a:t>
            </a:r>
            <a:r>
              <a:rPr lang="ru-RU" dirty="0" err="1" smtClean="0"/>
              <a:t>буржуазияшыл-ұлтшыл</a:t>
            </a:r>
            <a:r>
              <a:rPr lang="ru-RU" dirty="0"/>
              <a:t>» </a:t>
            </a:r>
            <a:r>
              <a:rPr lang="ru-RU" dirty="0" err="1"/>
              <a:t>деген</a:t>
            </a:r>
            <a:r>
              <a:rPr lang="ru-RU" dirty="0"/>
              <a:t> </a:t>
            </a:r>
            <a:r>
              <a:rPr lang="ru-RU" dirty="0" err="1" smtClean="0"/>
              <a:t>жалған</a:t>
            </a:r>
            <a:r>
              <a:rPr lang="ru-RU" dirty="0" smtClean="0"/>
              <a:t> </a:t>
            </a:r>
            <a:r>
              <a:rPr lang="ru-RU" dirty="0" err="1"/>
              <a:t>айыппен</a:t>
            </a:r>
            <a:r>
              <a:rPr lang="ru-RU" dirty="0"/>
              <a:t> </a:t>
            </a:r>
            <a:r>
              <a:rPr lang="ru-RU" dirty="0" err="1" smtClean="0"/>
              <a:t>тұткындалып</a:t>
            </a:r>
            <a:r>
              <a:rPr lang="ru-RU" dirty="0"/>
              <a:t>, 25 </a:t>
            </a:r>
            <a:r>
              <a:rPr lang="ru-RU" dirty="0" err="1"/>
              <a:t>жыл</a:t>
            </a:r>
            <a:r>
              <a:rPr lang="ru-RU" dirty="0"/>
              <a:t> бас </a:t>
            </a:r>
            <a:r>
              <a:rPr lang="ru-RU" dirty="0" err="1" smtClean="0"/>
              <a:t>бостандығынан</a:t>
            </a:r>
            <a:r>
              <a:rPr lang="ru-RU" dirty="0" smtClean="0"/>
              <a:t> </a:t>
            </a:r>
            <a:r>
              <a:rPr lang="ru-RU" dirty="0" err="1" smtClean="0"/>
              <a:t>айырылды</a:t>
            </a:r>
            <a:r>
              <a:rPr lang="ru-RU" dirty="0" smtClean="0"/>
              <a:t>.</a:t>
            </a:r>
            <a:endParaRPr lang="ru-RU" dirty="0"/>
          </a:p>
          <a:p>
            <a:pPr algn="just"/>
            <a:endParaRPr lang="ru-RU" dirty="0"/>
          </a:p>
        </p:txBody>
      </p:sp>
    </p:spTree>
    <p:extLst>
      <p:ext uri="{BB962C8B-B14F-4D97-AF65-F5344CB8AC3E}">
        <p14:creationId xmlns:p14="http://schemas.microsoft.com/office/powerpoint/2010/main" val="4102065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1343</Words>
  <Application>Microsoft Office PowerPoint</Application>
  <PresentationFormat>Экран (4:3)</PresentationFormat>
  <Paragraphs>47</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Calibri</vt:lpstr>
      <vt:lpstr>Times New Roman</vt:lpstr>
      <vt:lpstr>Тема Office</vt:lpstr>
      <vt:lpstr> КІРІСПЕ CАБАҒЫ </vt:lpstr>
      <vt:lpstr>2 БЕТ</vt:lpstr>
      <vt:lpstr>3 БЕТ</vt:lpstr>
      <vt:lpstr>4 бет</vt:lpstr>
      <vt:lpstr>5 бет</vt:lpstr>
      <vt:lpstr>6- бет. Деректер және тарихнама</vt:lpstr>
      <vt:lpstr>7-бет</vt:lpstr>
      <vt:lpstr>8 бет</vt:lpstr>
      <vt:lpstr>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КІРІСПЕ </dc:title>
  <dc:creator>Алихан</dc:creator>
  <cp:lastModifiedBy>Апа</cp:lastModifiedBy>
  <cp:revision>28</cp:revision>
  <dcterms:created xsi:type="dcterms:W3CDTF">2019-01-09T11:49:55Z</dcterms:created>
  <dcterms:modified xsi:type="dcterms:W3CDTF">2023-08-21T18:43:19Z</dcterms:modified>
</cp:coreProperties>
</file>