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4B658-7E8D-44C6-8B8A-7D49CBC01738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2DEFE-16F8-47EA-BF68-93492AB9F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637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4B658-7E8D-44C6-8B8A-7D49CBC01738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2DEFE-16F8-47EA-BF68-93492AB9F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359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4B658-7E8D-44C6-8B8A-7D49CBC01738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2DEFE-16F8-47EA-BF68-93492AB9F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478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4B658-7E8D-44C6-8B8A-7D49CBC01738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2DEFE-16F8-47EA-BF68-93492AB9F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26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4B658-7E8D-44C6-8B8A-7D49CBC01738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2DEFE-16F8-47EA-BF68-93492AB9F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773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4B658-7E8D-44C6-8B8A-7D49CBC01738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2DEFE-16F8-47EA-BF68-93492AB9F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962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4B658-7E8D-44C6-8B8A-7D49CBC01738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2DEFE-16F8-47EA-BF68-93492AB9F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715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4B658-7E8D-44C6-8B8A-7D49CBC01738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2DEFE-16F8-47EA-BF68-93492AB9F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745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4B658-7E8D-44C6-8B8A-7D49CBC01738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2DEFE-16F8-47EA-BF68-93492AB9F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471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4B658-7E8D-44C6-8B8A-7D49CBC01738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2DEFE-16F8-47EA-BF68-93492AB9F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566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4B658-7E8D-44C6-8B8A-7D49CBC01738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2DEFE-16F8-47EA-BF68-93492AB9F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161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4B658-7E8D-44C6-8B8A-7D49CBC01738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2DEFE-16F8-47EA-BF68-93492AB9F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100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Pierre Bourdieu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16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Pierre Bourdieu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problem of culture (from social/sociological perspective);</a:t>
            </a:r>
          </a:p>
          <a:p>
            <a:r>
              <a:rPr lang="en-US" dirty="0" smtClean="0"/>
              <a:t>Social space (</a:t>
            </a:r>
            <a:r>
              <a:rPr lang="ru-RU" dirty="0" smtClean="0"/>
              <a:t>социальное поле)</a:t>
            </a:r>
            <a:r>
              <a:rPr lang="en-US" dirty="0" smtClean="0"/>
              <a:t>;</a:t>
            </a: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191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Pierre Bourdieu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Capital/assets, representatives of which demonstrates certain preferences, qualities, or political preferences (voting for the right or left) at least in France;</a:t>
            </a:r>
          </a:p>
          <a:p>
            <a:r>
              <a:rPr lang="en-US" dirty="0" smtClean="0"/>
              <a:t> “Habitus”: concept and definitions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179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Pierre Bourdieu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Social agent acts in accordance with habitus</a:t>
            </a:r>
          </a:p>
          <a:p>
            <a:r>
              <a:rPr lang="en-US" dirty="0" smtClean="0"/>
              <a:t>Forms of capital (different from Marx):</a:t>
            </a:r>
          </a:p>
          <a:p>
            <a:pPr marL="0" indent="0">
              <a:buNone/>
            </a:pPr>
            <a:r>
              <a:rPr lang="en-US" dirty="0" smtClean="0"/>
              <a:t>- Economic (fin.)</a:t>
            </a:r>
          </a:p>
          <a:p>
            <a:pPr marL="0" indent="0">
              <a:buNone/>
            </a:pPr>
            <a:r>
              <a:rPr lang="en-US" dirty="0" smtClean="0"/>
              <a:t>- Social (real and potential resources connected to the membership within the group, or connection)</a:t>
            </a:r>
          </a:p>
          <a:p>
            <a:pPr>
              <a:buFontTx/>
              <a:buChar char="-"/>
            </a:pPr>
            <a:r>
              <a:rPr lang="en-US" dirty="0" smtClean="0"/>
              <a:t>Cultural:</a:t>
            </a:r>
            <a:r>
              <a:rPr lang="en-US" dirty="0" smtClean="0"/>
              <a:t> (3 stages)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6520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Pierre Bourdieu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Cultural: (3 stages)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dirty="0" smtClean="0"/>
              <a:t>incorporated (manners, and body – think of marriages),</a:t>
            </a:r>
          </a:p>
          <a:p>
            <a:pPr>
              <a:buFontTx/>
              <a:buChar char="-"/>
            </a:pPr>
            <a:r>
              <a:rPr lang="en-US" dirty="0" smtClean="0"/>
              <a:t>“objectivized” rather convertible; </a:t>
            </a:r>
          </a:p>
          <a:p>
            <a:pPr>
              <a:buFontTx/>
              <a:buChar char="-"/>
            </a:pPr>
            <a:r>
              <a:rPr lang="en-US" dirty="0" smtClean="0"/>
              <a:t>and institutionalized ( for example a status recognized – academic qualifications)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8234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140</Words>
  <Application>Microsoft Office PowerPoint</Application>
  <PresentationFormat>Widescreen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Pierre Bourdieu</vt:lpstr>
      <vt:lpstr>Pierre Bourdieu</vt:lpstr>
      <vt:lpstr>Pierre Bourdieu</vt:lpstr>
      <vt:lpstr>Pierre Bourdieu</vt:lpstr>
      <vt:lpstr>Pierre Bourdieu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Pierre Bourdieu</dc:title>
  <dc:creator>Adibayeva Aigul</dc:creator>
  <cp:lastModifiedBy>Adibayeva Aigul</cp:lastModifiedBy>
  <cp:revision>6</cp:revision>
  <dcterms:created xsi:type="dcterms:W3CDTF">2019-04-01T05:57:58Z</dcterms:created>
  <dcterms:modified xsi:type="dcterms:W3CDTF">2019-04-01T06:48:25Z</dcterms:modified>
</cp:coreProperties>
</file>