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84" r:id="rId1"/>
  </p:sldMasterIdLst>
  <p:notesMasterIdLst>
    <p:notesMasterId r:id="rId10"/>
  </p:notesMasterIdLst>
  <p:handoutMasterIdLst>
    <p:handoutMasterId r:id="rId11"/>
  </p:handoutMasterIdLst>
  <p:sldIdLst>
    <p:sldId id="256" r:id="rId2"/>
    <p:sldId id="464" r:id="rId3"/>
    <p:sldId id="465" r:id="rId4"/>
    <p:sldId id="466" r:id="rId5"/>
    <p:sldId id="467" r:id="rId6"/>
    <p:sldId id="468" r:id="rId7"/>
    <p:sldId id="469" r:id="rId8"/>
    <p:sldId id="470" r:id="rId9"/>
  </p:sldIdLst>
  <p:sldSz cx="9144000" cy="6858000" type="screen4x3"/>
  <p:notesSz cx="6881813" cy="9296400"/>
  <p:embeddedFontLst>
    <p:embeddedFont>
      <p:font typeface="Book Antiqua" panose="02040602050305030304" pitchFamily="18" charset="0"/>
      <p:regular r:id="rId12"/>
      <p:bold r:id="rId13"/>
      <p:italic r:id="rId14"/>
      <p:boldItalic r:id="rId15"/>
    </p:embeddedFont>
    <p:embeddedFont>
      <p:font typeface="Lucida Sans" panose="020B0602030504020204" pitchFamily="34" charset="0"/>
      <p:regular r:id="rId16"/>
      <p:bold r:id="rId17"/>
      <p:italic r:id="rId18"/>
      <p:boldItalic r:id="rId19"/>
    </p:embeddedFont>
    <p:embeddedFont>
      <p:font typeface="Wingdings 2" panose="05020102010507070707" pitchFamily="18" charset="2"/>
      <p:regular r:id="rId20"/>
    </p:embeddedFont>
    <p:embeddedFont>
      <p:font typeface="Wingdings 3" panose="05040102010807070707" pitchFamily="18" charset="2"/>
      <p:regular r:id="rId21"/>
    </p:embeddedFont>
  </p:embeddedFontLst>
  <p:custDataLst>
    <p:tags r:id="rId22"/>
  </p:custDataLst>
  <p:defaultTextStyle>
    <a:defPPr>
      <a:defRPr lang="en-US"/>
    </a:defPPr>
    <a:lvl1pPr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336699"/>
    <a:srgbClr val="008080"/>
    <a:srgbClr val="009999"/>
    <a:srgbClr val="FF9966"/>
    <a:srgbClr val="99FFFF"/>
    <a:srgbClr val="CCE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26" autoAdjust="0"/>
  </p:normalViewPr>
  <p:slideViewPr>
    <p:cSldViewPr>
      <p:cViewPr varScale="1">
        <p:scale>
          <a:sx n="55" d="100"/>
          <a:sy n="55" d="100"/>
        </p:scale>
        <p:origin x="183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3" d="100"/>
          <a:sy n="53" d="100"/>
        </p:scale>
        <p:origin x="-2604" y="-102"/>
      </p:cViewPr>
      <p:guideLst>
        <p:guide orient="horz" pos="2928"/>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presProps" Target="presProps.xml"/><Relationship Id="rId10" Type="http://schemas.openxmlformats.org/officeDocument/2006/relationships/notesMaster" Target="notesMasters/notesMaster1.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1"/>
            <a:ext cx="2982324" cy="464315"/>
          </a:xfrm>
          <a:prstGeom prst="rect">
            <a:avLst/>
          </a:prstGeom>
          <a:noFill/>
          <a:ln w="9525">
            <a:noFill/>
            <a:miter lim="800000"/>
            <a:headEnd/>
            <a:tailEnd/>
          </a:ln>
        </p:spPr>
        <p:txBody>
          <a:bodyPr vert="horz" wrap="square" lIns="90214" tIns="45107" rIns="90214" bIns="45107" numCol="1" anchor="t" anchorCtr="0" compatLnSpc="1">
            <a:prstTxWarp prst="textNoShape">
              <a:avLst/>
            </a:prstTxWarp>
          </a:bodyPr>
          <a:lstStyle>
            <a:lvl1pPr defTabSz="902303" eaLnBrk="0" hangingPunct="0">
              <a:defRPr kumimoji="0" sz="1200"/>
            </a:lvl1pPr>
          </a:lstStyle>
          <a:p>
            <a:pPr>
              <a:defRPr/>
            </a:pPr>
            <a:r>
              <a:rPr lang="en-US"/>
              <a:t>Presentation</a:t>
            </a:r>
          </a:p>
        </p:txBody>
      </p:sp>
      <p:sp>
        <p:nvSpPr>
          <p:cNvPr id="14339" name="Rectangle 3"/>
          <p:cNvSpPr>
            <a:spLocks noGrp="1" noChangeArrowheads="1"/>
          </p:cNvSpPr>
          <p:nvPr>
            <p:ph type="dt" sz="quarter" idx="1"/>
          </p:nvPr>
        </p:nvSpPr>
        <p:spPr bwMode="auto">
          <a:xfrm>
            <a:off x="3899489" y="1"/>
            <a:ext cx="2982324" cy="464315"/>
          </a:xfrm>
          <a:prstGeom prst="rect">
            <a:avLst/>
          </a:prstGeom>
          <a:noFill/>
          <a:ln w="9525">
            <a:noFill/>
            <a:miter lim="800000"/>
            <a:headEnd/>
            <a:tailEnd/>
          </a:ln>
        </p:spPr>
        <p:txBody>
          <a:bodyPr vert="horz" wrap="square" lIns="90214" tIns="45107" rIns="90214" bIns="45107" numCol="1" anchor="t" anchorCtr="0" compatLnSpc="1">
            <a:prstTxWarp prst="textNoShape">
              <a:avLst/>
            </a:prstTxWarp>
          </a:bodyPr>
          <a:lstStyle>
            <a:lvl1pPr algn="r" defTabSz="902303" eaLnBrk="0" hangingPunct="0">
              <a:defRPr kumimoji="0" sz="1200"/>
            </a:lvl1pPr>
          </a:lstStyle>
          <a:p>
            <a:pPr>
              <a:defRPr/>
            </a:pPr>
            <a:r>
              <a:rPr lang="en-US"/>
              <a:t>Monday, September 7, 2009</a:t>
            </a:r>
          </a:p>
        </p:txBody>
      </p:sp>
      <p:sp>
        <p:nvSpPr>
          <p:cNvPr id="14340" name="Rectangle 4"/>
          <p:cNvSpPr>
            <a:spLocks noGrp="1" noChangeArrowheads="1"/>
          </p:cNvSpPr>
          <p:nvPr>
            <p:ph type="ftr" sz="quarter" idx="2"/>
          </p:nvPr>
        </p:nvSpPr>
        <p:spPr bwMode="auto">
          <a:xfrm>
            <a:off x="1" y="8832085"/>
            <a:ext cx="2982324" cy="464315"/>
          </a:xfrm>
          <a:prstGeom prst="rect">
            <a:avLst/>
          </a:prstGeom>
          <a:noFill/>
          <a:ln w="9525">
            <a:noFill/>
            <a:miter lim="800000"/>
            <a:headEnd/>
            <a:tailEnd/>
          </a:ln>
        </p:spPr>
        <p:txBody>
          <a:bodyPr vert="horz" wrap="square" lIns="90214" tIns="45107" rIns="90214" bIns="45107" numCol="1" anchor="b" anchorCtr="0" compatLnSpc="1">
            <a:prstTxWarp prst="textNoShape">
              <a:avLst/>
            </a:prstTxWarp>
          </a:bodyPr>
          <a:lstStyle>
            <a:lvl1pPr defTabSz="902303" eaLnBrk="0" hangingPunct="0">
              <a:defRPr kumimoji="0" sz="1200"/>
            </a:lvl1pPr>
          </a:lstStyle>
          <a:p>
            <a:pPr>
              <a:defRPr/>
            </a:pPr>
            <a:r>
              <a:rPr lang="en-US"/>
              <a:t>ECN 3184-1 Eldar Madumarov</a:t>
            </a:r>
          </a:p>
        </p:txBody>
      </p:sp>
      <p:sp>
        <p:nvSpPr>
          <p:cNvPr id="14341" name="Rectangle 5"/>
          <p:cNvSpPr>
            <a:spLocks noGrp="1" noChangeArrowheads="1"/>
          </p:cNvSpPr>
          <p:nvPr>
            <p:ph type="sldNum" sz="quarter" idx="3"/>
          </p:nvPr>
        </p:nvSpPr>
        <p:spPr bwMode="auto">
          <a:xfrm>
            <a:off x="3899489" y="8832085"/>
            <a:ext cx="2982324" cy="464315"/>
          </a:xfrm>
          <a:prstGeom prst="rect">
            <a:avLst/>
          </a:prstGeom>
          <a:noFill/>
          <a:ln w="9525">
            <a:noFill/>
            <a:miter lim="800000"/>
            <a:headEnd/>
            <a:tailEnd/>
          </a:ln>
        </p:spPr>
        <p:txBody>
          <a:bodyPr vert="horz" wrap="square" lIns="90214" tIns="45107" rIns="90214" bIns="45107" numCol="1" anchor="b" anchorCtr="0" compatLnSpc="1">
            <a:prstTxWarp prst="textNoShape">
              <a:avLst/>
            </a:prstTxWarp>
          </a:bodyPr>
          <a:lstStyle>
            <a:lvl1pPr algn="r" defTabSz="902303" eaLnBrk="0" hangingPunct="0">
              <a:defRPr kumimoji="0" sz="1200"/>
            </a:lvl1pPr>
          </a:lstStyle>
          <a:p>
            <a:fld id="{5CAFBFBF-F0F9-4457-8188-BA8ED772E47E}" type="slidenum">
              <a:rPr lang="en-US" altLang="en-US"/>
              <a:pPr/>
              <a:t>‹#›</a:t>
            </a:fld>
            <a:endParaRPr lang="en-US" altLang="en-US"/>
          </a:p>
        </p:txBody>
      </p:sp>
    </p:spTree>
    <p:extLst>
      <p:ext uri="{BB962C8B-B14F-4D97-AF65-F5344CB8AC3E}">
        <p14:creationId xmlns:p14="http://schemas.microsoft.com/office/powerpoint/2010/main" val="2992754542"/>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1"/>
            <a:ext cx="2982324" cy="464315"/>
          </a:xfrm>
          <a:prstGeom prst="rect">
            <a:avLst/>
          </a:prstGeom>
          <a:noFill/>
          <a:ln w="9525">
            <a:noFill/>
            <a:miter lim="800000"/>
            <a:headEnd/>
            <a:tailEnd/>
          </a:ln>
        </p:spPr>
        <p:txBody>
          <a:bodyPr vert="horz" wrap="square" lIns="90214" tIns="45107" rIns="90214" bIns="45107" numCol="1" anchor="t" anchorCtr="0" compatLnSpc="1">
            <a:prstTxWarp prst="textNoShape">
              <a:avLst/>
            </a:prstTxWarp>
          </a:bodyPr>
          <a:lstStyle>
            <a:lvl1pPr defTabSz="902303" eaLnBrk="0" hangingPunct="0">
              <a:defRPr kumimoji="0" sz="1200"/>
            </a:lvl1pPr>
          </a:lstStyle>
          <a:p>
            <a:pPr>
              <a:defRPr/>
            </a:pPr>
            <a:r>
              <a:rPr lang="en-US"/>
              <a:t>Presentation</a:t>
            </a:r>
          </a:p>
        </p:txBody>
      </p:sp>
      <p:sp>
        <p:nvSpPr>
          <p:cNvPr id="2058" name="Rectangle 10"/>
          <p:cNvSpPr>
            <a:spLocks noGrp="1" noChangeArrowheads="1"/>
          </p:cNvSpPr>
          <p:nvPr>
            <p:ph type="body" sz="quarter" idx="3"/>
          </p:nvPr>
        </p:nvSpPr>
        <p:spPr bwMode="auto">
          <a:xfrm>
            <a:off x="917165" y="4416763"/>
            <a:ext cx="5047484" cy="4181722"/>
          </a:xfrm>
          <a:prstGeom prst="rect">
            <a:avLst/>
          </a:prstGeom>
          <a:noFill/>
          <a:ln w="9525">
            <a:noFill/>
            <a:miter lim="800000"/>
            <a:headEnd/>
            <a:tailEnd/>
          </a:ln>
        </p:spPr>
        <p:txBody>
          <a:bodyPr vert="horz" wrap="square" lIns="90214" tIns="45107" rIns="90214" bIns="4510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9" name="Rectangle 11"/>
          <p:cNvSpPr>
            <a:spLocks noGrp="1" noChangeArrowheads="1"/>
          </p:cNvSpPr>
          <p:nvPr>
            <p:ph type="dt" idx="1"/>
          </p:nvPr>
        </p:nvSpPr>
        <p:spPr bwMode="auto">
          <a:xfrm>
            <a:off x="3899489" y="1"/>
            <a:ext cx="2982324" cy="464315"/>
          </a:xfrm>
          <a:prstGeom prst="rect">
            <a:avLst/>
          </a:prstGeom>
          <a:noFill/>
          <a:ln w="9525">
            <a:noFill/>
            <a:miter lim="800000"/>
            <a:headEnd/>
            <a:tailEnd/>
          </a:ln>
        </p:spPr>
        <p:txBody>
          <a:bodyPr vert="horz" wrap="square" lIns="90214" tIns="45107" rIns="90214" bIns="45107" numCol="1" anchor="t" anchorCtr="0" compatLnSpc="1">
            <a:prstTxWarp prst="textNoShape">
              <a:avLst/>
            </a:prstTxWarp>
          </a:bodyPr>
          <a:lstStyle>
            <a:lvl1pPr algn="r" defTabSz="902303" eaLnBrk="0" hangingPunct="0">
              <a:defRPr kumimoji="0" sz="1200"/>
            </a:lvl1pPr>
          </a:lstStyle>
          <a:p>
            <a:pPr>
              <a:defRPr/>
            </a:pPr>
            <a:r>
              <a:rPr lang="en-US"/>
              <a:t>Monday, September 7, 2009</a:t>
            </a:r>
          </a:p>
        </p:txBody>
      </p:sp>
      <p:sp>
        <p:nvSpPr>
          <p:cNvPr id="2060" name="Rectangle 12"/>
          <p:cNvSpPr>
            <a:spLocks noGrp="1" noChangeArrowheads="1"/>
          </p:cNvSpPr>
          <p:nvPr>
            <p:ph type="ftr" sz="quarter" idx="4"/>
          </p:nvPr>
        </p:nvSpPr>
        <p:spPr bwMode="auto">
          <a:xfrm>
            <a:off x="1" y="8832085"/>
            <a:ext cx="2982324" cy="464315"/>
          </a:xfrm>
          <a:prstGeom prst="rect">
            <a:avLst/>
          </a:prstGeom>
          <a:noFill/>
          <a:ln w="9525">
            <a:noFill/>
            <a:miter lim="800000"/>
            <a:headEnd/>
            <a:tailEnd/>
          </a:ln>
        </p:spPr>
        <p:txBody>
          <a:bodyPr vert="horz" wrap="square" lIns="90214" tIns="45107" rIns="90214" bIns="45107" numCol="1" anchor="b" anchorCtr="0" compatLnSpc="1">
            <a:prstTxWarp prst="textNoShape">
              <a:avLst/>
            </a:prstTxWarp>
          </a:bodyPr>
          <a:lstStyle>
            <a:lvl1pPr defTabSz="902303" eaLnBrk="0" hangingPunct="0">
              <a:defRPr kumimoji="0" sz="1200"/>
            </a:lvl1pPr>
          </a:lstStyle>
          <a:p>
            <a:pPr>
              <a:defRPr/>
            </a:pPr>
            <a:r>
              <a:rPr lang="en-US"/>
              <a:t>ECN 3184-1 Eldar Madumarov</a:t>
            </a:r>
          </a:p>
        </p:txBody>
      </p:sp>
      <p:sp>
        <p:nvSpPr>
          <p:cNvPr id="2061" name="Rectangle 13"/>
          <p:cNvSpPr>
            <a:spLocks noGrp="1" noChangeArrowheads="1"/>
          </p:cNvSpPr>
          <p:nvPr>
            <p:ph type="sldNum" sz="quarter" idx="5"/>
          </p:nvPr>
        </p:nvSpPr>
        <p:spPr bwMode="auto">
          <a:xfrm>
            <a:off x="3899489" y="8832085"/>
            <a:ext cx="2982324" cy="464315"/>
          </a:xfrm>
          <a:prstGeom prst="rect">
            <a:avLst/>
          </a:prstGeom>
          <a:noFill/>
          <a:ln w="9525">
            <a:noFill/>
            <a:miter lim="800000"/>
            <a:headEnd/>
            <a:tailEnd/>
          </a:ln>
        </p:spPr>
        <p:txBody>
          <a:bodyPr vert="horz" wrap="square" lIns="90214" tIns="45107" rIns="90214" bIns="45107" numCol="1" anchor="b" anchorCtr="0" compatLnSpc="1">
            <a:prstTxWarp prst="textNoShape">
              <a:avLst/>
            </a:prstTxWarp>
          </a:bodyPr>
          <a:lstStyle>
            <a:lvl1pPr algn="r" defTabSz="902303" eaLnBrk="0" hangingPunct="0">
              <a:defRPr kumimoji="0" sz="1200"/>
            </a:lvl1pPr>
          </a:lstStyle>
          <a:p>
            <a:fld id="{285E9521-1694-4AEC-82BC-54BFC33F3011}" type="slidenum">
              <a:rPr lang="en-US" altLang="en-US"/>
              <a:pPr/>
              <a:t>‹#›</a:t>
            </a:fld>
            <a:endParaRPr lang="en-US" altLang="en-US"/>
          </a:p>
        </p:txBody>
      </p:sp>
      <p:sp>
        <p:nvSpPr>
          <p:cNvPr id="8" name="Slide Image Placeholder 7"/>
          <p:cNvSpPr>
            <a:spLocks noGrp="1" noRot="1" noChangeAspect="1"/>
          </p:cNvSpPr>
          <p:nvPr>
            <p:ph type="sldImg" idx="2"/>
          </p:nvPr>
        </p:nvSpPr>
        <p:spPr>
          <a:xfrm>
            <a:off x="1117600" y="698500"/>
            <a:ext cx="4646613" cy="3484563"/>
          </a:xfrm>
          <a:prstGeom prst="rect">
            <a:avLst/>
          </a:prstGeom>
          <a:noFill/>
          <a:ln w="12700">
            <a:solidFill>
              <a:prstClr val="black"/>
            </a:solidFill>
          </a:ln>
        </p:spPr>
        <p:txBody>
          <a:bodyPr vert="horz" lIns="85341" tIns="42670" rIns="85341" bIns="42670" rtlCol="0" anchor="ctr"/>
          <a:lstStyle/>
          <a:p>
            <a:pPr lvl="0"/>
            <a:endParaRPr lang="en-US" noProof="0"/>
          </a:p>
        </p:txBody>
      </p:sp>
    </p:spTree>
    <p:extLst>
      <p:ext uri="{BB962C8B-B14F-4D97-AF65-F5344CB8AC3E}">
        <p14:creationId xmlns:p14="http://schemas.microsoft.com/office/powerpoint/2010/main" val="2550942375"/>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Wingdings" pitchFamily="2" charset="2"/>
        <a:ea typeface="+mn-ea"/>
        <a:cs typeface="+mn-cs"/>
      </a:defRPr>
    </a:lvl1pPr>
    <a:lvl2pPr marL="457200" algn="l" rtl="0" eaLnBrk="0" fontAlgn="base" hangingPunct="0">
      <a:spcBef>
        <a:spcPct val="30000"/>
      </a:spcBef>
      <a:spcAft>
        <a:spcPct val="0"/>
      </a:spcAft>
      <a:defRPr kumimoji="1" sz="1200" kern="1200">
        <a:solidFill>
          <a:schemeClr val="tx1"/>
        </a:solidFill>
        <a:latin typeface="Wingdings" pitchFamily="2" charset="2"/>
        <a:ea typeface="+mn-ea"/>
        <a:cs typeface="+mn-cs"/>
      </a:defRPr>
    </a:lvl2pPr>
    <a:lvl3pPr marL="914400" algn="l" rtl="0" eaLnBrk="0" fontAlgn="base" hangingPunct="0">
      <a:spcBef>
        <a:spcPct val="30000"/>
      </a:spcBef>
      <a:spcAft>
        <a:spcPct val="0"/>
      </a:spcAft>
      <a:defRPr kumimoji="1" sz="1200" kern="1200">
        <a:solidFill>
          <a:schemeClr val="tx1"/>
        </a:solidFill>
        <a:latin typeface="Wingdings" pitchFamily="2" charset="2"/>
        <a:ea typeface="+mn-ea"/>
        <a:cs typeface="+mn-cs"/>
      </a:defRPr>
    </a:lvl3pPr>
    <a:lvl4pPr marL="1371600" algn="l" rtl="0" eaLnBrk="0" fontAlgn="base" hangingPunct="0">
      <a:spcBef>
        <a:spcPct val="30000"/>
      </a:spcBef>
      <a:spcAft>
        <a:spcPct val="0"/>
      </a:spcAft>
      <a:defRPr kumimoji="1" sz="1200" kern="1200">
        <a:solidFill>
          <a:schemeClr val="tx1"/>
        </a:solidFill>
        <a:latin typeface="Wingdings" pitchFamily="2" charset="2"/>
        <a:ea typeface="+mn-ea"/>
        <a:cs typeface="+mn-cs"/>
      </a:defRPr>
    </a:lvl4pPr>
    <a:lvl5pPr marL="1828800" algn="l" rtl="0" eaLnBrk="0" fontAlgn="base" hangingPunct="0">
      <a:spcBef>
        <a:spcPct val="30000"/>
      </a:spcBef>
      <a:spcAft>
        <a:spcPct val="0"/>
      </a:spcAft>
      <a:defRPr kumimoji="1" sz="1200" kern="1200">
        <a:solidFill>
          <a:schemeClr val="tx1"/>
        </a:solidFill>
        <a:latin typeface="Wingdings" pitchFamily="2" charset="2"/>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1116013" y="698500"/>
            <a:ext cx="4649787"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662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Monday, September 7, 2009</a:t>
            </a:r>
          </a:p>
        </p:txBody>
      </p:sp>
      <p:sp>
        <p:nvSpPr>
          <p:cNvPr id="2662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fld id="{9F48D5BD-10CD-4AA5-9A1F-9E0F401932B6}" type="slidenum">
              <a:rPr kumimoji="0" lang="en-US" altLang="en-US" sz="1200"/>
              <a:pPr/>
              <a:t>1</a:t>
            </a:fld>
            <a:endParaRPr kumimoji="0" lang="en-US" altLang="en-US" sz="1200"/>
          </a:p>
        </p:txBody>
      </p:sp>
      <p:sp>
        <p:nvSpPr>
          <p:cNvPr id="2663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ECN 3184-1 Eldar Madumarov</a:t>
            </a:r>
          </a:p>
        </p:txBody>
      </p:sp>
      <p:sp>
        <p:nvSpPr>
          <p:cNvPr id="26631"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Presentation</a:t>
            </a:r>
          </a:p>
        </p:txBody>
      </p:sp>
    </p:spTree>
    <p:extLst>
      <p:ext uri="{BB962C8B-B14F-4D97-AF65-F5344CB8AC3E}">
        <p14:creationId xmlns:p14="http://schemas.microsoft.com/office/powerpoint/2010/main" val="3120813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fld id="{E69374F5-97F1-4E0B-AB08-68E1DAD347D1}" type="slidenum">
              <a:rPr kumimoji="0" lang="en-US" altLang="en-US" sz="1200"/>
              <a:pPr/>
              <a:t>2</a:t>
            </a:fld>
            <a:endParaRPr kumimoji="0" lang="en-US" altLang="en-US" sz="1200"/>
          </a:p>
        </p:txBody>
      </p:sp>
    </p:spTree>
    <p:extLst>
      <p:ext uri="{BB962C8B-B14F-4D97-AF65-F5344CB8AC3E}">
        <p14:creationId xmlns:p14="http://schemas.microsoft.com/office/powerpoint/2010/main" val="1641369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fld id="{E69374F5-97F1-4E0B-AB08-68E1DAD347D1}" type="slidenum">
              <a:rPr kumimoji="0" lang="en-US" altLang="en-US" sz="1200"/>
              <a:pPr/>
              <a:t>3</a:t>
            </a:fld>
            <a:endParaRPr kumimoji="0" lang="en-US" altLang="en-US" sz="1200"/>
          </a:p>
        </p:txBody>
      </p:sp>
    </p:spTree>
    <p:extLst>
      <p:ext uri="{BB962C8B-B14F-4D97-AF65-F5344CB8AC3E}">
        <p14:creationId xmlns:p14="http://schemas.microsoft.com/office/powerpoint/2010/main" val="4053972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fld id="{E69374F5-97F1-4E0B-AB08-68E1DAD347D1}" type="slidenum">
              <a:rPr kumimoji="0" lang="en-US" altLang="en-US" sz="1200"/>
              <a:pPr/>
              <a:t>4</a:t>
            </a:fld>
            <a:endParaRPr kumimoji="0" lang="en-US" altLang="en-US" sz="1200"/>
          </a:p>
        </p:txBody>
      </p:sp>
    </p:spTree>
    <p:extLst>
      <p:ext uri="{BB962C8B-B14F-4D97-AF65-F5344CB8AC3E}">
        <p14:creationId xmlns:p14="http://schemas.microsoft.com/office/powerpoint/2010/main" val="443326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fld id="{E69374F5-97F1-4E0B-AB08-68E1DAD347D1}" type="slidenum">
              <a:rPr kumimoji="0" lang="en-US" altLang="en-US" sz="1200"/>
              <a:pPr/>
              <a:t>5</a:t>
            </a:fld>
            <a:endParaRPr kumimoji="0" lang="en-US" altLang="en-US" sz="1200"/>
          </a:p>
        </p:txBody>
      </p:sp>
    </p:spTree>
    <p:extLst>
      <p:ext uri="{BB962C8B-B14F-4D97-AF65-F5344CB8AC3E}">
        <p14:creationId xmlns:p14="http://schemas.microsoft.com/office/powerpoint/2010/main" val="579207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fld id="{E69374F5-97F1-4E0B-AB08-68E1DAD347D1}" type="slidenum">
              <a:rPr kumimoji="0" lang="en-US" altLang="en-US" sz="1200"/>
              <a:pPr/>
              <a:t>6</a:t>
            </a:fld>
            <a:endParaRPr kumimoji="0" lang="en-US" altLang="en-US" sz="1200"/>
          </a:p>
        </p:txBody>
      </p:sp>
    </p:spTree>
    <p:extLst>
      <p:ext uri="{BB962C8B-B14F-4D97-AF65-F5344CB8AC3E}">
        <p14:creationId xmlns:p14="http://schemas.microsoft.com/office/powerpoint/2010/main" val="2757981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fld id="{E69374F5-97F1-4E0B-AB08-68E1DAD347D1}" type="slidenum">
              <a:rPr kumimoji="0" lang="en-US" altLang="en-US" sz="1200"/>
              <a:pPr/>
              <a:t>7</a:t>
            </a:fld>
            <a:endParaRPr kumimoji="0" lang="en-US" altLang="en-US" sz="1200"/>
          </a:p>
        </p:txBody>
      </p:sp>
    </p:spTree>
    <p:extLst>
      <p:ext uri="{BB962C8B-B14F-4D97-AF65-F5344CB8AC3E}">
        <p14:creationId xmlns:p14="http://schemas.microsoft.com/office/powerpoint/2010/main" val="2842916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r>
              <a:rPr kumimoji="0" lang="en-US" altLang="en-US" sz="12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2303" eaLnBrk="0" hangingPunct="0">
              <a:defRPr kumimoji="1" sz="2200">
                <a:solidFill>
                  <a:schemeClr val="tx1"/>
                </a:solidFill>
                <a:latin typeface="Times New Roman" panose="02020603050405020304" pitchFamily="18" charset="0"/>
              </a:defRPr>
            </a:lvl1pPr>
            <a:lvl2pPr marL="693395" indent="-266690" defTabSz="902303" eaLnBrk="0" hangingPunct="0">
              <a:defRPr kumimoji="1" sz="2200">
                <a:solidFill>
                  <a:schemeClr val="tx1"/>
                </a:solidFill>
                <a:latin typeface="Times New Roman" panose="02020603050405020304" pitchFamily="18" charset="0"/>
              </a:defRPr>
            </a:lvl2pPr>
            <a:lvl3pPr marL="1066762" indent="-213352" defTabSz="902303" eaLnBrk="0" hangingPunct="0">
              <a:defRPr kumimoji="1" sz="2200">
                <a:solidFill>
                  <a:schemeClr val="tx1"/>
                </a:solidFill>
                <a:latin typeface="Times New Roman" panose="02020603050405020304" pitchFamily="18" charset="0"/>
              </a:defRPr>
            </a:lvl3pPr>
            <a:lvl4pPr marL="1493467" indent="-213352" defTabSz="902303" eaLnBrk="0" hangingPunct="0">
              <a:defRPr kumimoji="1" sz="2200">
                <a:solidFill>
                  <a:schemeClr val="tx1"/>
                </a:solidFill>
                <a:latin typeface="Times New Roman" panose="02020603050405020304" pitchFamily="18" charset="0"/>
              </a:defRPr>
            </a:lvl4pPr>
            <a:lvl5pPr marL="1920171" indent="-213352" defTabSz="902303" eaLnBrk="0" hangingPunct="0">
              <a:defRPr kumimoji="1" sz="2200">
                <a:solidFill>
                  <a:schemeClr val="tx1"/>
                </a:solidFill>
                <a:latin typeface="Times New Roman" panose="02020603050405020304" pitchFamily="18" charset="0"/>
              </a:defRPr>
            </a:lvl5pPr>
            <a:lvl6pPr marL="234687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6pPr>
            <a:lvl7pPr marL="2773581"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7pPr>
            <a:lvl8pPr marL="3200286"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8pPr>
            <a:lvl9pPr marL="3626990" indent="-213352" defTabSz="902303" eaLnBrk="0" fontAlgn="base" hangingPunct="0">
              <a:spcBef>
                <a:spcPct val="0"/>
              </a:spcBef>
              <a:spcAft>
                <a:spcPct val="0"/>
              </a:spcAft>
              <a:defRPr kumimoji="1" sz="2200">
                <a:solidFill>
                  <a:schemeClr val="tx1"/>
                </a:solidFill>
                <a:latin typeface="Times New Roman" panose="02020603050405020304" pitchFamily="18" charset="0"/>
              </a:defRPr>
            </a:lvl9pPr>
          </a:lstStyle>
          <a:p>
            <a:fld id="{E69374F5-97F1-4E0B-AB08-68E1DAD347D1}" type="slidenum">
              <a:rPr kumimoji="0" lang="en-US" altLang="en-US" sz="1200"/>
              <a:pPr/>
              <a:t>8</a:t>
            </a:fld>
            <a:endParaRPr kumimoji="0" lang="en-US" altLang="en-US" sz="1200"/>
          </a:p>
        </p:txBody>
      </p:sp>
    </p:spTree>
    <p:extLst>
      <p:ext uri="{BB962C8B-B14F-4D97-AF65-F5344CB8AC3E}">
        <p14:creationId xmlns:p14="http://schemas.microsoft.com/office/powerpoint/2010/main" val="3284090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r>
              <a:rPr lang="en-US"/>
              <a:t>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95E5B316-D146-4BDA-B002-529F8BA0E737}" type="slidenum">
              <a:rPr lang="en-US" altLang="en-US"/>
              <a:pPr/>
              <a:t>‹#›</a:t>
            </a:fld>
            <a:endParaRPr lang="en-US" altLang="en-US"/>
          </a:p>
        </p:txBody>
      </p:sp>
    </p:spTree>
    <p:extLst>
      <p:ext uri="{BB962C8B-B14F-4D97-AF65-F5344CB8AC3E}">
        <p14:creationId xmlns:p14="http://schemas.microsoft.com/office/powerpoint/2010/main" val="2550857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B0E5CD83-22EF-48A0-B85F-D4768A385162}" type="slidenum">
              <a:rPr lang="en-US" altLang="en-US"/>
              <a:pPr/>
              <a:t>‹#›</a:t>
            </a:fld>
            <a:endParaRPr lang="en-US" altLang="en-US"/>
          </a:p>
        </p:txBody>
      </p:sp>
    </p:spTree>
    <p:extLst>
      <p:ext uri="{BB962C8B-B14F-4D97-AF65-F5344CB8AC3E}">
        <p14:creationId xmlns:p14="http://schemas.microsoft.com/office/powerpoint/2010/main" val="8811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285EF50F-138E-440F-AFA4-4176C5A9AB31}" type="slidenum">
              <a:rPr lang="en-US" altLang="en-US"/>
              <a:pPr/>
              <a:t>‹#›</a:t>
            </a:fld>
            <a:endParaRPr lang="en-US" altLang="en-US"/>
          </a:p>
        </p:txBody>
      </p:sp>
    </p:spTree>
    <p:extLst>
      <p:ext uri="{BB962C8B-B14F-4D97-AF65-F5344CB8AC3E}">
        <p14:creationId xmlns:p14="http://schemas.microsoft.com/office/powerpoint/2010/main" val="435322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14F9FE68-1C45-41BE-841D-BFA6316D8BE0}" type="slidenum">
              <a:rPr lang="en-US" altLang="en-US"/>
              <a:pPr/>
              <a:t>‹#›</a:t>
            </a:fld>
            <a:endParaRPr lang="en-US" altLang="en-US"/>
          </a:p>
        </p:txBody>
      </p:sp>
    </p:spTree>
    <p:extLst>
      <p:ext uri="{BB962C8B-B14F-4D97-AF65-F5344CB8AC3E}">
        <p14:creationId xmlns:p14="http://schemas.microsoft.com/office/powerpoint/2010/main" val="763914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r>
              <a:rPr lang="en-US"/>
              <a:t>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27192C78-4754-41A4-8A49-701DF4E0BA58}" type="slidenum">
              <a:rPr lang="en-US" altLang="en-US"/>
              <a:pPr/>
              <a:t>‹#›</a:t>
            </a:fld>
            <a:endParaRPr lang="en-US" altLang="en-US"/>
          </a:p>
        </p:txBody>
      </p:sp>
    </p:spTree>
    <p:extLst>
      <p:ext uri="{BB962C8B-B14F-4D97-AF65-F5344CB8AC3E}">
        <p14:creationId xmlns:p14="http://schemas.microsoft.com/office/powerpoint/2010/main" val="3097463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12/8/2025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AB6B6312-4B23-41D6-86B3-3467D14FB274}" type="slidenum">
              <a:rPr lang="en-US" altLang="en-US"/>
              <a:pPr/>
              <a:t>‹#›</a:t>
            </a:fld>
            <a:endParaRPr lang="en-US" altLang="en-US"/>
          </a:p>
        </p:txBody>
      </p:sp>
    </p:spTree>
    <p:extLst>
      <p:ext uri="{BB962C8B-B14F-4D97-AF65-F5344CB8AC3E}">
        <p14:creationId xmlns:p14="http://schemas.microsoft.com/office/powerpoint/2010/main" val="4244084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r>
              <a:rPr lang="en-US"/>
              <a:t>12/8/2025</a:t>
            </a:r>
          </a:p>
        </p:txBody>
      </p:sp>
      <p:sp>
        <p:nvSpPr>
          <p:cNvPr id="8" name="Footer Placeholder 2"/>
          <p:cNvSpPr>
            <a:spLocks noGrp="1"/>
          </p:cNvSpPr>
          <p:nvPr>
            <p:ph type="ftr" sz="quarter" idx="11"/>
          </p:nvPr>
        </p:nvSpPr>
        <p:spPr/>
        <p:txBody>
          <a:bodyPr/>
          <a:lstStyle>
            <a:lvl1pPr>
              <a:defRPr/>
            </a:lvl1pPr>
          </a:lstStyle>
          <a:p>
            <a:pPr>
              <a:defRPr/>
            </a:pPr>
            <a:r>
              <a:rPr lang="en-US"/>
              <a:t>ECN2102</a:t>
            </a:r>
          </a:p>
        </p:txBody>
      </p:sp>
      <p:sp>
        <p:nvSpPr>
          <p:cNvPr id="9" name="Slide Number Placeholder 22"/>
          <p:cNvSpPr>
            <a:spLocks noGrp="1"/>
          </p:cNvSpPr>
          <p:nvPr>
            <p:ph type="sldNum" sz="quarter" idx="12"/>
          </p:nvPr>
        </p:nvSpPr>
        <p:spPr/>
        <p:txBody>
          <a:bodyPr/>
          <a:lstStyle>
            <a:lvl1pPr>
              <a:defRPr/>
            </a:lvl1pPr>
          </a:lstStyle>
          <a:p>
            <a:fld id="{CB78C329-D5E7-443E-9EB9-C64C05909FF4}" type="slidenum">
              <a:rPr lang="en-US" altLang="en-US"/>
              <a:pPr/>
              <a:t>‹#›</a:t>
            </a:fld>
            <a:endParaRPr lang="en-US" altLang="en-US"/>
          </a:p>
        </p:txBody>
      </p:sp>
    </p:spTree>
    <p:extLst>
      <p:ext uri="{BB962C8B-B14F-4D97-AF65-F5344CB8AC3E}">
        <p14:creationId xmlns:p14="http://schemas.microsoft.com/office/powerpoint/2010/main" val="4219518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r>
              <a:rPr lang="en-US"/>
              <a:t>12/8/2025</a:t>
            </a:r>
          </a:p>
        </p:txBody>
      </p:sp>
      <p:sp>
        <p:nvSpPr>
          <p:cNvPr id="4" name="Footer Placeholder 2"/>
          <p:cNvSpPr>
            <a:spLocks noGrp="1"/>
          </p:cNvSpPr>
          <p:nvPr>
            <p:ph type="ftr" sz="quarter" idx="11"/>
          </p:nvPr>
        </p:nvSpPr>
        <p:spPr/>
        <p:txBody>
          <a:bodyPr/>
          <a:lstStyle>
            <a:lvl1pPr>
              <a:defRPr/>
            </a:lvl1pPr>
          </a:lstStyle>
          <a:p>
            <a:pPr>
              <a:defRPr/>
            </a:pPr>
            <a:r>
              <a:rPr lang="en-US"/>
              <a:t>ECN2102</a:t>
            </a:r>
          </a:p>
        </p:txBody>
      </p:sp>
      <p:sp>
        <p:nvSpPr>
          <p:cNvPr id="5" name="Slide Number Placeholder 22"/>
          <p:cNvSpPr>
            <a:spLocks noGrp="1"/>
          </p:cNvSpPr>
          <p:nvPr>
            <p:ph type="sldNum" sz="quarter" idx="12"/>
          </p:nvPr>
        </p:nvSpPr>
        <p:spPr/>
        <p:txBody>
          <a:bodyPr/>
          <a:lstStyle>
            <a:lvl1pPr>
              <a:defRPr/>
            </a:lvl1pPr>
          </a:lstStyle>
          <a:p>
            <a:fld id="{4ACB453A-FAA2-4277-8477-5DB1378213F1}" type="slidenum">
              <a:rPr lang="en-US" altLang="en-US"/>
              <a:pPr/>
              <a:t>‹#›</a:t>
            </a:fld>
            <a:endParaRPr lang="en-US" altLang="en-US"/>
          </a:p>
        </p:txBody>
      </p:sp>
    </p:spTree>
    <p:extLst>
      <p:ext uri="{BB962C8B-B14F-4D97-AF65-F5344CB8AC3E}">
        <p14:creationId xmlns:p14="http://schemas.microsoft.com/office/powerpoint/2010/main" val="4223114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a:t>12/8/2025</a:t>
            </a:r>
          </a:p>
        </p:txBody>
      </p:sp>
      <p:sp>
        <p:nvSpPr>
          <p:cNvPr id="3" name="Footer Placeholder 2"/>
          <p:cNvSpPr>
            <a:spLocks noGrp="1"/>
          </p:cNvSpPr>
          <p:nvPr>
            <p:ph type="ftr" sz="quarter" idx="11"/>
          </p:nvPr>
        </p:nvSpPr>
        <p:spPr/>
        <p:txBody>
          <a:bodyPr/>
          <a:lstStyle>
            <a:lvl1pPr>
              <a:defRPr/>
            </a:lvl1pPr>
          </a:lstStyle>
          <a:p>
            <a:pPr>
              <a:defRPr/>
            </a:pPr>
            <a:r>
              <a:rPr lang="en-US"/>
              <a:t>ECN2102</a:t>
            </a:r>
          </a:p>
        </p:txBody>
      </p:sp>
      <p:sp>
        <p:nvSpPr>
          <p:cNvPr id="4" name="Slide Number Placeholder 22"/>
          <p:cNvSpPr>
            <a:spLocks noGrp="1"/>
          </p:cNvSpPr>
          <p:nvPr>
            <p:ph type="sldNum" sz="quarter" idx="12"/>
          </p:nvPr>
        </p:nvSpPr>
        <p:spPr/>
        <p:txBody>
          <a:bodyPr/>
          <a:lstStyle>
            <a:lvl1pPr>
              <a:defRPr/>
            </a:lvl1pPr>
          </a:lstStyle>
          <a:p>
            <a:fld id="{3EC1AF97-E423-4365-AF62-B04966DFD273}" type="slidenum">
              <a:rPr lang="en-US" altLang="en-US"/>
              <a:pPr/>
              <a:t>‹#›</a:t>
            </a:fld>
            <a:endParaRPr lang="en-US" altLang="en-US"/>
          </a:p>
        </p:txBody>
      </p:sp>
    </p:spTree>
    <p:extLst>
      <p:ext uri="{BB962C8B-B14F-4D97-AF65-F5344CB8AC3E}">
        <p14:creationId xmlns:p14="http://schemas.microsoft.com/office/powerpoint/2010/main" val="2055418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12/8/2025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C2BA7E38-F773-40BE-B9C2-432930BA8C26}" type="slidenum">
              <a:rPr lang="en-US" altLang="en-US"/>
              <a:pPr/>
              <a:t>‹#›</a:t>
            </a:fld>
            <a:endParaRPr lang="en-US" altLang="en-US"/>
          </a:p>
        </p:txBody>
      </p:sp>
    </p:spTree>
    <p:extLst>
      <p:ext uri="{BB962C8B-B14F-4D97-AF65-F5344CB8AC3E}">
        <p14:creationId xmlns:p14="http://schemas.microsoft.com/office/powerpoint/2010/main" val="151162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r>
              <a:rPr lang="en-US"/>
              <a:t>12/8/2025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0D722195-DD69-4604-A2AA-2E39BB27A3F5}" type="slidenum">
              <a:rPr lang="en-US" altLang="en-US"/>
              <a:pPr/>
              <a:t>‹#›</a:t>
            </a:fld>
            <a:endParaRPr lang="en-US" altLang="en-US"/>
          </a:p>
        </p:txBody>
      </p:sp>
    </p:spTree>
    <p:extLst>
      <p:ext uri="{BB962C8B-B14F-4D97-AF65-F5344CB8AC3E}">
        <p14:creationId xmlns:p14="http://schemas.microsoft.com/office/powerpoint/2010/main" val="1950135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r>
              <a:rPr lang="en-US"/>
              <a:t>12/8/2025</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ECN2102</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kumimoji="0" sz="1200">
                <a:solidFill>
                  <a:srgbClr val="000000"/>
                </a:solidFill>
              </a:defRPr>
            </a:lvl1pPr>
          </a:lstStyle>
          <a:p>
            <a:fld id="{21162B93-5E09-4042-8214-40F94546ED0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Times New Roman" pitchFamily="18" charset="0"/>
          <a:ea typeface="+mj-ea"/>
          <a:cs typeface="+mj-cs"/>
        </a:defRPr>
      </a:lvl1pPr>
      <a:lvl2pPr algn="ctr" rtl="0" eaLnBrk="0" fontAlgn="base" hangingPunct="0">
        <a:spcBef>
          <a:spcPct val="0"/>
        </a:spcBef>
        <a:spcAft>
          <a:spcPct val="0"/>
        </a:spcAft>
        <a:defRPr sz="4100" b="1">
          <a:solidFill>
            <a:schemeClr val="tx1"/>
          </a:solidFill>
          <a:latin typeface="Times New Roman" pitchFamily="18" charset="0"/>
        </a:defRPr>
      </a:lvl2pPr>
      <a:lvl3pPr algn="ctr" rtl="0" eaLnBrk="0" fontAlgn="base" hangingPunct="0">
        <a:spcBef>
          <a:spcPct val="0"/>
        </a:spcBef>
        <a:spcAft>
          <a:spcPct val="0"/>
        </a:spcAft>
        <a:defRPr sz="4100" b="1">
          <a:solidFill>
            <a:schemeClr val="tx1"/>
          </a:solidFill>
          <a:latin typeface="Times New Roman" pitchFamily="18" charset="0"/>
        </a:defRPr>
      </a:lvl3pPr>
      <a:lvl4pPr algn="ctr" rtl="0" eaLnBrk="0" fontAlgn="base" hangingPunct="0">
        <a:spcBef>
          <a:spcPct val="0"/>
        </a:spcBef>
        <a:spcAft>
          <a:spcPct val="0"/>
        </a:spcAft>
        <a:defRPr sz="4100" b="1">
          <a:solidFill>
            <a:schemeClr val="tx1"/>
          </a:solidFill>
          <a:latin typeface="Times New Roman" pitchFamily="18" charset="0"/>
        </a:defRPr>
      </a:lvl4pPr>
      <a:lvl5pPr algn="ctr" rtl="0" eaLnBrk="0" fontAlgn="base" hangingPunct="0">
        <a:spcBef>
          <a:spcPct val="0"/>
        </a:spcBef>
        <a:spcAft>
          <a:spcPct val="0"/>
        </a:spcAft>
        <a:defRPr sz="4100" b="1">
          <a:solidFill>
            <a:schemeClr val="tx1"/>
          </a:solidFill>
          <a:latin typeface="Times New Roman" pitchFamily="18"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Lucida Sans" panose="020B0602030504020204" pitchFamily="34" charset="0"/>
        <a:buChar char=""/>
        <a:defRPr sz="2800" kern="1200">
          <a:solidFill>
            <a:schemeClr val="tx1"/>
          </a:solidFill>
          <a:latin typeface="Arial" charset="0"/>
          <a:ea typeface="+mn-ea"/>
          <a:cs typeface="+mn-cs"/>
        </a:defRPr>
      </a:lvl1pPr>
      <a:lvl2pPr marL="868363" indent="-282575" algn="l" rtl="0" eaLnBrk="0" fontAlgn="base" hangingPunct="0">
        <a:spcBef>
          <a:spcPct val="20000"/>
        </a:spcBef>
        <a:spcAft>
          <a:spcPct val="0"/>
        </a:spcAft>
        <a:buClr>
          <a:schemeClr val="tx1"/>
        </a:buClr>
        <a:buSzPct val="80000"/>
        <a:buFont typeface="Lucida Sans" panose="020B0602030504020204" pitchFamily="34" charset="0"/>
        <a:buChar char=""/>
        <a:defRPr sz="2400" kern="1200">
          <a:solidFill>
            <a:schemeClr val="tx1"/>
          </a:solidFill>
          <a:latin typeface="Arial" charset="0"/>
          <a:ea typeface="+mn-ea"/>
          <a:cs typeface="+mn-cs"/>
        </a:defRPr>
      </a:lvl2pPr>
      <a:lvl3pPr marL="1133475" indent="-228600" algn="l" rtl="0" eaLnBrk="0" fontAlgn="base" hangingPunct="0">
        <a:spcBef>
          <a:spcPct val="20000"/>
        </a:spcBef>
        <a:spcAft>
          <a:spcPct val="0"/>
        </a:spcAft>
        <a:buClr>
          <a:schemeClr val="tx1"/>
        </a:buClr>
        <a:buSzPct val="95000"/>
        <a:buFont typeface="Book Antiqua" panose="02040602050305030304" pitchFamily="18" charset="0"/>
        <a:buChar char=""/>
        <a:defRPr sz="2200" kern="1200">
          <a:solidFill>
            <a:schemeClr val="tx1"/>
          </a:solidFill>
          <a:latin typeface="Arial" charset="0"/>
          <a:ea typeface="+mn-ea"/>
          <a:cs typeface="+mn-cs"/>
        </a:defRPr>
      </a:lvl3pPr>
      <a:lvl4pPr marL="1352550" indent="-182563" algn="l" rtl="0" eaLnBrk="0" fontAlgn="base" hangingPunct="0">
        <a:spcBef>
          <a:spcPct val="20000"/>
        </a:spcBef>
        <a:spcAft>
          <a:spcPct val="0"/>
        </a:spcAft>
        <a:buClr>
          <a:schemeClr val="tx1"/>
        </a:buClr>
        <a:buSzPct val="100000"/>
        <a:buFont typeface="Wingdings 2" panose="05020102010507070707" pitchFamily="18" charset="2"/>
        <a:buChar char=""/>
        <a:defRPr sz="2000" kern="1200">
          <a:solidFill>
            <a:schemeClr val="tx1"/>
          </a:solidFill>
          <a:latin typeface="Arial" charset="0"/>
          <a:ea typeface="+mn-ea"/>
          <a:cs typeface="+mn-cs"/>
        </a:defRPr>
      </a:lvl4pPr>
      <a:lvl5pPr marL="1544638" indent="-182563" algn="l" rtl="0" eaLnBrk="0" fontAlgn="base" hangingPunct="0">
        <a:spcBef>
          <a:spcPct val="20000"/>
        </a:spcBef>
        <a:spcAft>
          <a:spcPct val="0"/>
        </a:spcAft>
        <a:buClr>
          <a:schemeClr val="tx1"/>
        </a:buClr>
        <a:buFont typeface="Lucida Sans" panose="020B0602030504020204" pitchFamily="34" charset="0"/>
        <a:buChar char=""/>
        <a:defRPr sz="2000" kern="1200">
          <a:solidFill>
            <a:schemeClr val="tx1"/>
          </a:solidFill>
          <a:latin typeface="Arial" charset="0"/>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sp3d prstMaterial="softEdge">
              <a:bevelT w="38100" h="38100"/>
            </a:sp3d>
          </a:bodyPr>
          <a:lstStyle/>
          <a:p>
            <a:pPr>
              <a:defRPr/>
            </a:pPr>
            <a:r>
              <a:rPr lang="en-US" sz="2200" dirty="0">
                <a:effectLst/>
                <a:latin typeface="+mj-lt"/>
              </a:rPr>
              <a:t>ECN2102 macroeconomics (3 Credits/5 ECTS) </a:t>
            </a:r>
            <a:br>
              <a:rPr lang="en-US" dirty="0">
                <a:latin typeface="+mj-lt"/>
              </a:rPr>
            </a:br>
            <a:r>
              <a:rPr lang="en-US" cap="small" dirty="0">
                <a:latin typeface="+mj-lt"/>
              </a:rPr>
              <a:t>FE Preparation</a:t>
            </a:r>
            <a:endParaRPr lang="en-US" sz="3900" cap="small" dirty="0">
              <a:latin typeface="+mj-lt"/>
            </a:endParaRPr>
          </a:p>
        </p:txBody>
      </p:sp>
      <p:sp>
        <p:nvSpPr>
          <p:cNvPr id="2051" name="Rectangle 3"/>
          <p:cNvSpPr>
            <a:spLocks noGrp="1" noChangeArrowheads="1"/>
          </p:cNvSpPr>
          <p:nvPr>
            <p:ph type="subTitle" idx="1"/>
          </p:nvPr>
        </p:nvSpPr>
        <p:spPr>
          <a:xfrm>
            <a:off x="1357313" y="4000500"/>
            <a:ext cx="6400800" cy="1752600"/>
          </a:xfrm>
        </p:spPr>
        <p:txBody>
          <a:bodyPr/>
          <a:lstStyle/>
          <a:p>
            <a:pPr eaLnBrk="1" hangingPunct="1"/>
            <a:r>
              <a:rPr lang="en-US" altLang="en-US" dirty="0">
                <a:latin typeface="Arial" panose="020B0604020202020204" pitchFamily="34" charset="0"/>
              </a:rPr>
              <a:t>Week 17 (Session 43)</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Instructor: Eldar Madumarov</a:t>
            </a:r>
          </a:p>
        </p:txBody>
      </p:sp>
      <p:sp>
        <p:nvSpPr>
          <p:cNvPr id="2052" name="TextBox 3"/>
          <p:cNvSpPr txBox="1">
            <a:spLocks noChangeArrowheads="1"/>
          </p:cNvSpPr>
          <p:nvPr/>
        </p:nvSpPr>
        <p:spPr bwMode="auto">
          <a:xfrm>
            <a:off x="5000625" y="6072188"/>
            <a:ext cx="3786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December 8, 2025</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FE Preparation</a:t>
            </a:r>
          </a:p>
        </p:txBody>
      </p:sp>
      <p:sp>
        <p:nvSpPr>
          <p:cNvPr id="3075" name="Content Placeholder 2"/>
          <p:cNvSpPr>
            <a:spLocks noGrp="1"/>
          </p:cNvSpPr>
          <p:nvPr>
            <p:ph idx="1"/>
          </p:nvPr>
        </p:nvSpPr>
        <p:spPr/>
        <p:txBody>
          <a:bodyPr/>
          <a:lstStyle/>
          <a:p>
            <a:pPr>
              <a:buNone/>
              <a:defRPr/>
            </a:pPr>
            <a:r>
              <a:rPr lang="en-US" sz="2400" dirty="0"/>
              <a:t>1. The nation's GDP equals the sum of consumption expenditure, investment, government purchases of goods and services, and net exports of goods and services, where net exports of goods and services equals of goods and services exports minus imports of goods and services. So, GDP = $15 million + $2 million + $1 million + $1 million - $1.5 million = $17.5 million.</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1F63B56-04E7-4C49-8E9F-8A00A66FEC13}" type="slidenum">
              <a:rPr kumimoji="0" lang="en-US" altLang="en-US" sz="1200">
                <a:solidFill>
                  <a:srgbClr val="000000"/>
                </a:solidFill>
              </a:rPr>
              <a:pPr eaLnBrk="1" hangingPunct="1"/>
              <a:t>2</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FE Preparation</a:t>
            </a:r>
          </a:p>
        </p:txBody>
      </p:sp>
      <p:sp>
        <p:nvSpPr>
          <p:cNvPr id="3075" name="Content Placeholder 2"/>
          <p:cNvSpPr>
            <a:spLocks noGrp="1"/>
          </p:cNvSpPr>
          <p:nvPr>
            <p:ph idx="1"/>
          </p:nvPr>
        </p:nvSpPr>
        <p:spPr/>
        <p:txBody>
          <a:bodyPr/>
          <a:lstStyle/>
          <a:p>
            <a:pPr>
              <a:buNone/>
              <a:defRPr/>
            </a:pPr>
            <a:r>
              <a:rPr lang="en-US" sz="2400" dirty="0"/>
              <a:t>2. </a:t>
            </a:r>
          </a:p>
          <a:p>
            <a:pPr>
              <a:buNone/>
              <a:defRPr/>
            </a:pPr>
            <a:r>
              <a:rPr lang="en-US" sz="2400" dirty="0"/>
              <a:t>a)	The equilibrium real wage rate is $15 an hour because this is the real wage rate for which the quantity of labor demanded equals the quantity supplied. The equilibrium level of employment is 3 billion hours a year.</a:t>
            </a:r>
          </a:p>
          <a:p>
            <a:pPr>
              <a:buNone/>
              <a:defRPr/>
            </a:pPr>
            <a:r>
              <a:rPr lang="en-US" sz="2400" dirty="0"/>
              <a:t>b)	With employment equal to 3 billion hours per year, potential GDP is equal to $60 billion.</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1F63B56-04E7-4C49-8E9F-8A00A66FEC13}" type="slidenum">
              <a:rPr kumimoji="0" lang="en-US" altLang="en-US" sz="1200">
                <a:solidFill>
                  <a:srgbClr val="000000"/>
                </a:solidFill>
              </a:rPr>
              <a:pPr eaLnBrk="1" hangingPunct="1"/>
              <a:t>3</a:t>
            </a:fld>
            <a:endParaRPr kumimoji="0" lang="en-US" altLang="en-US" sz="1200">
              <a:solidFill>
                <a:srgbClr val="000000"/>
              </a:solidFill>
            </a:endParaRPr>
          </a:p>
        </p:txBody>
      </p:sp>
    </p:spTree>
    <p:extLst>
      <p:ext uri="{BB962C8B-B14F-4D97-AF65-F5344CB8AC3E}">
        <p14:creationId xmlns:p14="http://schemas.microsoft.com/office/powerpoint/2010/main" val="15239899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FE Preparation</a:t>
            </a:r>
          </a:p>
        </p:txBody>
      </p:sp>
      <p:sp>
        <p:nvSpPr>
          <p:cNvPr id="3075" name="Content Placeholder 2"/>
          <p:cNvSpPr>
            <a:spLocks noGrp="1"/>
          </p:cNvSpPr>
          <p:nvPr>
            <p:ph idx="1"/>
          </p:nvPr>
        </p:nvSpPr>
        <p:spPr/>
        <p:txBody>
          <a:bodyPr/>
          <a:lstStyle/>
          <a:p>
            <a:pPr>
              <a:buNone/>
              <a:defRPr/>
            </a:pPr>
            <a:r>
              <a:rPr lang="en-US" sz="2400" dirty="0"/>
              <a:t>3 </a:t>
            </a:r>
          </a:p>
          <a:p>
            <a:pPr>
              <a:buNone/>
              <a:defRPr/>
            </a:pPr>
            <a:r>
              <a:rPr lang="en-US" sz="2400" dirty="0"/>
              <a:t>a)	The equation of exchange states that the quantity of money, M, multiplied by the velocity of circulation, V, equals real GDP, Y, multiplied by the price level, P. In terms of a formula, the equation of exchange is that M × V = P × Y. Using this formula, M = PY/V,   gives the quantity of money as $75 million.</a:t>
            </a:r>
          </a:p>
          <a:p>
            <a:pPr>
              <a:buNone/>
              <a:defRPr/>
            </a:pPr>
            <a:r>
              <a:rPr lang="en-US" sz="2400" dirty="0"/>
              <a:t>b)	The quantity theory of money asserts that the velocity of circulation is not influenced by the quantity of money. So the velocity of circulation remains constant at 10.</a:t>
            </a:r>
          </a:p>
          <a:p>
            <a:pPr>
              <a:buNone/>
              <a:defRPr/>
            </a:pPr>
            <a:endParaRPr lang="en-US" sz="2400" dirty="0"/>
          </a:p>
        </p:txBody>
      </p:sp>
      <p:sp>
        <p:nvSpPr>
          <p:cNvPr id="4" name="Date Placeholder 3"/>
          <p:cNvSpPr>
            <a:spLocks noGrp="1"/>
          </p:cNvSpPr>
          <p:nvPr>
            <p:ph type="dt" sz="quarter" idx="10"/>
          </p:nvPr>
        </p:nvSpPr>
        <p:spPr/>
        <p:txBody>
          <a:bodyPr/>
          <a:lstStyle/>
          <a:p>
            <a:pPr>
              <a:defRPr/>
            </a:pPr>
            <a:r>
              <a:rPr lang="en-US"/>
              <a:t>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1F63B56-04E7-4C49-8E9F-8A00A66FEC13}" type="slidenum">
              <a:rPr kumimoji="0" lang="en-US" altLang="en-US" sz="1200">
                <a:solidFill>
                  <a:srgbClr val="000000"/>
                </a:solidFill>
              </a:rPr>
              <a:pPr eaLnBrk="1" hangingPunct="1"/>
              <a:t>4</a:t>
            </a:fld>
            <a:endParaRPr kumimoji="0" lang="en-US" altLang="en-US" sz="1200">
              <a:solidFill>
                <a:srgbClr val="000000"/>
              </a:solidFill>
            </a:endParaRPr>
          </a:p>
        </p:txBody>
      </p:sp>
    </p:spTree>
    <p:extLst>
      <p:ext uri="{BB962C8B-B14F-4D97-AF65-F5344CB8AC3E}">
        <p14:creationId xmlns:p14="http://schemas.microsoft.com/office/powerpoint/2010/main" val="331026370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FE Preparation</a:t>
            </a:r>
          </a:p>
        </p:txBody>
      </p:sp>
      <p:sp>
        <p:nvSpPr>
          <p:cNvPr id="3075" name="Content Placeholder 2"/>
          <p:cNvSpPr>
            <a:spLocks noGrp="1"/>
          </p:cNvSpPr>
          <p:nvPr>
            <p:ph idx="1"/>
          </p:nvPr>
        </p:nvSpPr>
        <p:spPr/>
        <p:txBody>
          <a:bodyPr/>
          <a:lstStyle/>
          <a:p>
            <a:pPr>
              <a:buNone/>
              <a:defRPr/>
            </a:pPr>
            <a:r>
              <a:rPr lang="en-US" sz="2400" dirty="0"/>
              <a:t>c)	Because the quantity of money increased by 20 percent, the quantity of money in 2015 is $75 million × 1.2 = $90 million. So   Another way to calculate the price level in 2015 is to notice that according to the quantity theory, a change in the quantity of money has no effect on velocity and real GDP. So if the quantity of money increases by 20 percent, to balance the equation of exchange, the price level must also increase by 20 percent. So from this approach, the price level in </a:t>
            </a:r>
            <a:r>
              <a:rPr lang="en-US" sz="2400" dirty="0" err="1"/>
              <a:t>Friedmania</a:t>
            </a:r>
            <a:r>
              <a:rPr lang="en-US" sz="2400" dirty="0"/>
              <a:t> is 150 × 1.2, which is also equal to 180.</a:t>
            </a:r>
            <a:endParaRPr lang="en-US" sz="2600" dirty="0"/>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1F63B56-04E7-4C49-8E9F-8A00A66FEC13}" type="slidenum">
              <a:rPr kumimoji="0" lang="en-US" altLang="en-US" sz="1200">
                <a:solidFill>
                  <a:srgbClr val="000000"/>
                </a:solidFill>
              </a:rPr>
              <a:pPr eaLnBrk="1" hangingPunct="1"/>
              <a:t>5</a:t>
            </a:fld>
            <a:endParaRPr kumimoji="0" lang="en-US" altLang="en-US" sz="1200">
              <a:solidFill>
                <a:srgbClr val="000000"/>
              </a:solidFill>
            </a:endParaRPr>
          </a:p>
        </p:txBody>
      </p:sp>
    </p:spTree>
    <p:extLst>
      <p:ext uri="{BB962C8B-B14F-4D97-AF65-F5344CB8AC3E}">
        <p14:creationId xmlns:p14="http://schemas.microsoft.com/office/powerpoint/2010/main" val="42753961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FE Preparation</a:t>
            </a:r>
          </a:p>
        </p:txBody>
      </p:sp>
      <p:sp>
        <p:nvSpPr>
          <p:cNvPr id="3075" name="Content Placeholder 2"/>
          <p:cNvSpPr>
            <a:spLocks noGrp="1"/>
          </p:cNvSpPr>
          <p:nvPr>
            <p:ph idx="1"/>
          </p:nvPr>
        </p:nvSpPr>
        <p:spPr/>
        <p:txBody>
          <a:bodyPr/>
          <a:lstStyle/>
          <a:p>
            <a:pPr>
              <a:buNone/>
              <a:defRPr/>
            </a:pPr>
            <a:r>
              <a:rPr lang="en-US" sz="2400" dirty="0"/>
              <a:t>4. </a:t>
            </a:r>
          </a:p>
          <a:p>
            <a:pPr>
              <a:buNone/>
              <a:defRPr/>
            </a:pPr>
            <a:r>
              <a:rPr lang="en-US" sz="2400" dirty="0"/>
              <a:t>a)	The equilibrium price level is 105; the equilibrium real GDP is $10.0 trillion.</a:t>
            </a:r>
          </a:p>
          <a:p>
            <a:pPr>
              <a:buNone/>
              <a:defRPr/>
            </a:pPr>
            <a:r>
              <a:rPr lang="en-US" sz="2400" dirty="0"/>
              <a:t>b)	If potential GDP is $11.0 trillion, then the economy is at an equilibrium that is a below-full-employment equilibrium.</a:t>
            </a:r>
          </a:p>
          <a:p>
            <a:pPr>
              <a:buNone/>
              <a:defRPr/>
            </a:pPr>
            <a:r>
              <a:rPr lang="en-US" sz="2400" dirty="0"/>
              <a:t>c)	If potential GDP is $9.0 trillion, then the economy is at an equilibrium that is an above-full-employment equilibrium.</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1F63B56-04E7-4C49-8E9F-8A00A66FEC13}" type="slidenum">
              <a:rPr kumimoji="0" lang="en-US" altLang="en-US" sz="1200">
                <a:solidFill>
                  <a:srgbClr val="000000"/>
                </a:solidFill>
              </a:rPr>
              <a:pPr eaLnBrk="1" hangingPunct="1"/>
              <a:t>6</a:t>
            </a:fld>
            <a:endParaRPr kumimoji="0" lang="en-US" altLang="en-US" sz="1200">
              <a:solidFill>
                <a:srgbClr val="000000"/>
              </a:solidFill>
            </a:endParaRPr>
          </a:p>
        </p:txBody>
      </p:sp>
    </p:spTree>
    <p:extLst>
      <p:ext uri="{BB962C8B-B14F-4D97-AF65-F5344CB8AC3E}">
        <p14:creationId xmlns:p14="http://schemas.microsoft.com/office/powerpoint/2010/main" val="24348687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500" fill="hold"/>
                                        <p:tgtEl>
                                          <p:spTgt spid="30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FE Preparation</a:t>
            </a:r>
          </a:p>
        </p:txBody>
      </p:sp>
      <p:sp>
        <p:nvSpPr>
          <p:cNvPr id="3075" name="Content Placeholder 2"/>
          <p:cNvSpPr>
            <a:spLocks noGrp="1"/>
          </p:cNvSpPr>
          <p:nvPr>
            <p:ph idx="1"/>
          </p:nvPr>
        </p:nvSpPr>
        <p:spPr/>
        <p:txBody>
          <a:bodyPr/>
          <a:lstStyle/>
          <a:p>
            <a:pPr>
              <a:buNone/>
              <a:defRPr/>
            </a:pPr>
            <a:r>
              <a:rPr lang="en-US" sz="2400" dirty="0"/>
              <a:t>5. Because the slope of the short-run Phillips curve is negative, the short-run Phillips curve indicates that a tradeoff between inflation and unemployment exists. Lower inflation can be obtained, but the price is higher unemployment. Similarly, lower unemployment is possible but the price is higher inflation.</a:t>
            </a:r>
            <a:endParaRPr lang="en-US" sz="2600" dirty="0"/>
          </a:p>
        </p:txBody>
      </p:sp>
      <p:sp>
        <p:nvSpPr>
          <p:cNvPr id="4" name="Date Placeholder 3"/>
          <p:cNvSpPr>
            <a:spLocks noGrp="1"/>
          </p:cNvSpPr>
          <p:nvPr>
            <p:ph type="dt" sz="quarter" idx="10"/>
          </p:nvPr>
        </p:nvSpPr>
        <p:spPr/>
        <p:txBody>
          <a:bodyPr/>
          <a:lstStyle/>
          <a:p>
            <a:pPr>
              <a:defRPr/>
            </a:pPr>
            <a:r>
              <a:rPr lang="en-US"/>
              <a:t>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1F63B56-04E7-4C49-8E9F-8A00A66FEC13}" type="slidenum">
              <a:rPr kumimoji="0" lang="en-US" altLang="en-US" sz="1200">
                <a:solidFill>
                  <a:srgbClr val="000000"/>
                </a:solidFill>
              </a:rPr>
              <a:pPr eaLnBrk="1" hangingPunct="1"/>
              <a:t>7</a:t>
            </a:fld>
            <a:endParaRPr kumimoji="0" lang="en-US" altLang="en-US" sz="1200">
              <a:solidFill>
                <a:srgbClr val="000000"/>
              </a:solidFill>
            </a:endParaRPr>
          </a:p>
        </p:txBody>
      </p:sp>
    </p:spTree>
    <p:extLst>
      <p:ext uri="{BB962C8B-B14F-4D97-AF65-F5344CB8AC3E}">
        <p14:creationId xmlns:p14="http://schemas.microsoft.com/office/powerpoint/2010/main" val="155347375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FE Preparation</a:t>
            </a:r>
          </a:p>
        </p:txBody>
      </p:sp>
      <p:sp>
        <p:nvSpPr>
          <p:cNvPr id="3075" name="Content Placeholder 2"/>
          <p:cNvSpPr>
            <a:spLocks noGrp="1"/>
          </p:cNvSpPr>
          <p:nvPr>
            <p:ph idx="1"/>
          </p:nvPr>
        </p:nvSpPr>
        <p:spPr/>
        <p:txBody>
          <a:bodyPr/>
          <a:lstStyle/>
          <a:p>
            <a:pPr>
              <a:buNone/>
              <a:defRPr/>
            </a:pPr>
            <a:r>
              <a:rPr lang="en-US" sz="2400" dirty="0"/>
              <a:t>6. The Taylor rule is to set the federal funds rate equal to 2 percent plus the inflation rate plus one half of the gap between the actual inflation rate and the target inflation rate plus one half of the percentage deviation of real GDP from potential GDP. So the federal funds rate is equal to: </a:t>
            </a:r>
          </a:p>
          <a:p>
            <a:pPr>
              <a:buNone/>
              <a:defRPr/>
            </a:pPr>
            <a:r>
              <a:rPr lang="en-US" sz="2400" dirty="0"/>
              <a:t>2 percent + 6 percent + 0.5 × 4 percent + 0.5 × 1 percent = 10.5 percent.</a:t>
            </a:r>
            <a:endParaRPr lang="en-US" sz="2600" dirty="0"/>
          </a:p>
        </p:txBody>
      </p:sp>
      <p:sp>
        <p:nvSpPr>
          <p:cNvPr id="4" name="Date Placeholder 3"/>
          <p:cNvSpPr>
            <a:spLocks noGrp="1"/>
          </p:cNvSpPr>
          <p:nvPr>
            <p:ph type="dt" sz="quarter" idx="10"/>
          </p:nvPr>
        </p:nvSpPr>
        <p:spPr/>
        <p:txBody>
          <a:bodyPr/>
          <a:lstStyle/>
          <a:p>
            <a:pPr>
              <a:defRPr/>
            </a:pPr>
            <a:r>
              <a:rPr lang="en-US"/>
              <a:t>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1F63B56-04E7-4C49-8E9F-8A00A66FEC13}" type="slidenum">
              <a:rPr kumimoji="0" lang="en-US" altLang="en-US" sz="1200">
                <a:solidFill>
                  <a:srgbClr val="000000"/>
                </a:solidFill>
              </a:rPr>
              <a:pPr eaLnBrk="1" hangingPunct="1"/>
              <a:t>8</a:t>
            </a:fld>
            <a:endParaRPr kumimoji="0" lang="en-US" altLang="en-US" sz="1200">
              <a:solidFill>
                <a:srgbClr val="000000"/>
              </a:solidFill>
            </a:endParaRPr>
          </a:p>
        </p:txBody>
      </p:sp>
    </p:spTree>
    <p:extLst>
      <p:ext uri="{BB962C8B-B14F-4D97-AF65-F5344CB8AC3E}">
        <p14:creationId xmlns:p14="http://schemas.microsoft.com/office/powerpoint/2010/main" val="242039367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extSlide"/>
  <p:tag name="BRANCHTO"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6785</TotalTime>
  <Words>731</Words>
  <Application>Microsoft Office PowerPoint</Application>
  <PresentationFormat>On-screen Show (4:3)</PresentationFormat>
  <Paragraphs>80</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Lucida Sans</vt:lpstr>
      <vt:lpstr>Wingdings</vt:lpstr>
      <vt:lpstr>Arial</vt:lpstr>
      <vt:lpstr>Book Antiqua</vt:lpstr>
      <vt:lpstr>Wingdings 3</vt:lpstr>
      <vt:lpstr>Wingdings 2</vt:lpstr>
      <vt:lpstr>Times New Roman</vt:lpstr>
      <vt:lpstr>Apex</vt:lpstr>
      <vt:lpstr>ECN2102 macroeconomics (3 Credits/5 ECTS)  FE Preparation</vt:lpstr>
      <vt:lpstr>FE Preparation</vt:lpstr>
      <vt:lpstr>FE Preparation</vt:lpstr>
      <vt:lpstr>FE Preparation</vt:lpstr>
      <vt:lpstr>FE Preparation</vt:lpstr>
      <vt:lpstr>FE Preparation</vt:lpstr>
      <vt:lpstr>FE Preparation</vt:lpstr>
      <vt:lpstr>FE Preparation</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ECN3184 Econometric Methods (3 Credits) Section 1 Two-Variable  Regression Analysis</dc:title>
  <dc:creator>Madumarov Eldar</dc:creator>
  <cp:lastModifiedBy>Reviewer</cp:lastModifiedBy>
  <cp:revision>468</cp:revision>
  <cp:lastPrinted>2020-12-11T03:45:12Z</cp:lastPrinted>
  <dcterms:created xsi:type="dcterms:W3CDTF">1998-07-20T20:52:32Z</dcterms:created>
  <dcterms:modified xsi:type="dcterms:W3CDTF">2025-12-08T01:05:33Z</dcterms:modified>
</cp:coreProperties>
</file>