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6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6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7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1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3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3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8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1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9998C-B8F8-4CB6-A7DC-14C7FFEE3CE3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2D31D-CF64-4318-BC73-C6D0013CE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Discussion on RF-KZ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Between the bear and the dragon: multi-</a:t>
            </a:r>
            <a:r>
              <a:rPr lang="en-US" dirty="0" err="1" smtClean="0"/>
              <a:t>vectorism</a:t>
            </a:r>
            <a:r>
              <a:rPr lang="en-US" dirty="0" smtClean="0"/>
              <a:t> in Kazakhstan as a model strategy for secondary powers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08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Between the bear and the dragon: multi-</a:t>
            </a:r>
            <a:r>
              <a:rPr lang="en-US" dirty="0" err="1" smtClean="0"/>
              <a:t>vectorism</a:t>
            </a:r>
            <a:r>
              <a:rPr lang="en-US" dirty="0" smtClean="0"/>
              <a:t> in Kazakhstan as a model strategy for secondary powers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What are the IR explanations of </a:t>
            </a:r>
            <a:r>
              <a:rPr lang="en-US" dirty="0" smtClean="0"/>
              <a:t>multi-</a:t>
            </a:r>
            <a:r>
              <a:rPr lang="en-US" dirty="0" err="1" smtClean="0"/>
              <a:t>vectoral</a:t>
            </a:r>
            <a:r>
              <a:rPr lang="en-US" dirty="0" smtClean="0"/>
              <a:t> FP?</a:t>
            </a:r>
          </a:p>
          <a:p>
            <a:pPr marL="514350" indent="-514350">
              <a:buAutoNum type="arabicPeriod"/>
            </a:pPr>
            <a:r>
              <a:rPr lang="en-US" dirty="0" smtClean="0"/>
              <a:t>How do the authors compare </a:t>
            </a:r>
            <a:r>
              <a:rPr lang="en-US" dirty="0" err="1" smtClean="0"/>
              <a:t>multivectorism</a:t>
            </a:r>
            <a:r>
              <a:rPr lang="en-US" dirty="0" smtClean="0"/>
              <a:t> with “</a:t>
            </a:r>
            <a:r>
              <a:rPr lang="en-US" dirty="0" err="1" smtClean="0"/>
              <a:t>omni</a:t>
            </a:r>
            <a:r>
              <a:rPr lang="en-US" dirty="0" smtClean="0"/>
              <a:t>-enmeshment”? (assertions of sovereignty and independence? diverse mechanisms?)?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a pipeline politics in this context?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059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Discussion on RF-KZ</vt:lpstr>
      <vt:lpstr>Between the bear and the dragon: multi-vectorism in Kazakhstan as a model strategy for secondary powers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on RF-KZ</dc:title>
  <dc:creator>Adibayeva Aigul</dc:creator>
  <cp:lastModifiedBy>Adibayeva Aigul</cp:lastModifiedBy>
  <cp:revision>1</cp:revision>
  <dcterms:created xsi:type="dcterms:W3CDTF">2022-05-05T05:23:50Z</dcterms:created>
  <dcterms:modified xsi:type="dcterms:W3CDTF">2022-05-05T05:23:58Z</dcterms:modified>
</cp:coreProperties>
</file>