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47FB-45DF-48C6-AEAC-1A4BC613D18A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85AF-BBEA-432D-8ED9-9D121DD0CD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30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47FB-45DF-48C6-AEAC-1A4BC613D18A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85AF-BBEA-432D-8ED9-9D121DD0CD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63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47FB-45DF-48C6-AEAC-1A4BC613D18A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85AF-BBEA-432D-8ED9-9D121DD0CD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924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47FB-45DF-48C6-AEAC-1A4BC613D18A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85AF-BBEA-432D-8ED9-9D121DD0CD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907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47FB-45DF-48C6-AEAC-1A4BC613D18A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85AF-BBEA-432D-8ED9-9D121DD0CD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722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47FB-45DF-48C6-AEAC-1A4BC613D18A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85AF-BBEA-432D-8ED9-9D121DD0CD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051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47FB-45DF-48C6-AEAC-1A4BC613D18A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85AF-BBEA-432D-8ED9-9D121DD0CD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473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47FB-45DF-48C6-AEAC-1A4BC613D18A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85AF-BBEA-432D-8ED9-9D121DD0CD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215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47FB-45DF-48C6-AEAC-1A4BC613D18A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85AF-BBEA-432D-8ED9-9D121DD0CD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927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47FB-45DF-48C6-AEAC-1A4BC613D18A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85AF-BBEA-432D-8ED9-9D121DD0CD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216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47FB-45DF-48C6-AEAC-1A4BC613D18A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85AF-BBEA-432D-8ED9-9D121DD0CD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15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B47FB-45DF-48C6-AEAC-1A4BC613D18A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D85AF-BBEA-432D-8ED9-9D121DD0CD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817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23728"/>
            <a:ext cx="9144000" cy="883177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 ХАНДЫҒЫ ДӘУІРІ 4.1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халқының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процесінің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аяқталуы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665316"/>
            <a:ext cx="9144000" cy="5582653"/>
          </a:xfrm>
        </p:spPr>
        <p:txBody>
          <a:bodyPr>
            <a:normAutofit fontScale="92500" lnSpcReduction="20000"/>
          </a:bodyPr>
          <a:lstStyle/>
          <a:p>
            <a:pPr algn="just">
              <a:spcBef>
                <a:spcPts val="0"/>
              </a:spcBef>
            </a:pPr>
            <a:r>
              <a:rPr lang="ru-RU" dirty="0" smtClean="0"/>
              <a:t>	</a:t>
            </a:r>
            <a:r>
              <a:rPr lang="ru-RU" dirty="0" err="1" smtClean="0"/>
              <a:t>Қола</a:t>
            </a:r>
            <a:r>
              <a:rPr lang="ru-RU" dirty="0" smtClean="0"/>
              <a:t> </a:t>
            </a:r>
            <a:r>
              <a:rPr lang="ru-RU" dirty="0" err="1"/>
              <a:t>дәуірінде</a:t>
            </a:r>
            <a:r>
              <a:rPr lang="ru-RU" dirty="0"/>
              <a:t> </a:t>
            </a:r>
            <a:r>
              <a:rPr lang="ru-RU" dirty="0" err="1"/>
              <a:t>Батыс</a:t>
            </a:r>
            <a:r>
              <a:rPr lang="ru-RU" dirty="0"/>
              <a:t> </a:t>
            </a:r>
            <a:r>
              <a:rPr lang="ru-RU" dirty="0" err="1"/>
              <a:t>Сібір</a:t>
            </a:r>
            <a:r>
              <a:rPr lang="ru-RU" dirty="0"/>
              <a:t>, </a:t>
            </a:r>
            <a:r>
              <a:rPr lang="ru-RU" dirty="0" err="1"/>
              <a:t>Қазақстан</a:t>
            </a:r>
            <a:r>
              <a:rPr lang="ru-RU" dirty="0"/>
              <a:t>, Орта Азия </a:t>
            </a:r>
            <a:r>
              <a:rPr lang="ru-RU" dirty="0" err="1"/>
              <a:t>кеңістігінде</a:t>
            </a:r>
            <a:r>
              <a:rPr lang="ru-RU" dirty="0"/>
              <a:t> </a:t>
            </a:r>
            <a:r>
              <a:rPr lang="ru-RU" dirty="0" err="1"/>
              <a:t>өзіндік</a:t>
            </a:r>
            <a:r>
              <a:rPr lang="ru-RU" dirty="0"/>
              <a:t> </a:t>
            </a:r>
            <a:r>
              <a:rPr lang="ru-RU" dirty="0" err="1"/>
              <a:t>аймақтық</a:t>
            </a:r>
            <a:r>
              <a:rPr lang="ru-RU" dirty="0"/>
              <a:t> </a:t>
            </a:r>
            <a:r>
              <a:rPr lang="ru-RU" dirty="0" err="1"/>
              <a:t>ерекшеліктерге</a:t>
            </a:r>
            <a:r>
              <a:rPr lang="ru-RU" dirty="0"/>
              <a:t> </a:t>
            </a:r>
            <a:r>
              <a:rPr lang="ru-RU" dirty="0" err="1"/>
              <a:t>ие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андронов</a:t>
            </a:r>
            <a:r>
              <a:rPr lang="ru-RU" dirty="0"/>
              <a:t> </a:t>
            </a:r>
            <a:r>
              <a:rPr lang="ru-RU" dirty="0" err="1"/>
              <a:t>мәдениеті</a:t>
            </a:r>
            <a:r>
              <a:rPr lang="ru-RU" dirty="0"/>
              <a:t> </a:t>
            </a:r>
            <a:r>
              <a:rPr lang="ru-RU" dirty="0" err="1" smtClean="0"/>
              <a:t>қалыптасты</a:t>
            </a:r>
            <a:r>
              <a:rPr lang="ru-RU" dirty="0" smtClean="0"/>
              <a:t>.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кешпелі</a:t>
            </a:r>
            <a:r>
              <a:rPr lang="ru-RU" dirty="0"/>
              <a:t> </a:t>
            </a:r>
            <a:r>
              <a:rPr lang="ru-RU" dirty="0" err="1"/>
              <a:t>өмір</a:t>
            </a:r>
            <a:r>
              <a:rPr lang="ru-RU" dirty="0"/>
              <a:t> </a:t>
            </a:r>
            <a:r>
              <a:rPr lang="ru-RU" dirty="0" err="1"/>
              <a:t>дәстүрінің</a:t>
            </a:r>
            <a:r>
              <a:rPr lang="ru-RU" dirty="0"/>
              <a:t> </a:t>
            </a:r>
            <a:r>
              <a:rPr lang="ru-RU" dirty="0" err="1" smtClean="0"/>
              <a:t>негізін</a:t>
            </a:r>
            <a:r>
              <a:rPr lang="ru-RU" dirty="0" smtClean="0"/>
              <a:t> </a:t>
            </a:r>
            <a:r>
              <a:rPr lang="ru-RU" dirty="0" err="1" smtClean="0"/>
              <a:t>салды</a:t>
            </a:r>
            <a:r>
              <a:rPr lang="ru-RU" dirty="0" smtClean="0"/>
              <a:t>. </a:t>
            </a:r>
            <a:r>
              <a:rPr lang="ru-RU" dirty="0" err="1"/>
              <a:t>Жергілікті</a:t>
            </a:r>
            <a:r>
              <a:rPr lang="ru-RU" dirty="0"/>
              <a:t> </a:t>
            </a:r>
            <a:r>
              <a:rPr lang="ru-RU" dirty="0" err="1"/>
              <a:t>қоныстанушылардың</a:t>
            </a:r>
            <a:r>
              <a:rPr lang="ru-RU" dirty="0"/>
              <a:t> осы </a:t>
            </a:r>
            <a:r>
              <a:rPr lang="ru-RU" dirty="0" err="1"/>
              <a:t>мәдени-тарихи</a:t>
            </a:r>
            <a:r>
              <a:rPr lang="ru-RU" dirty="0"/>
              <a:t> </a:t>
            </a:r>
            <a:r>
              <a:rPr lang="ru-RU" dirty="0" err="1"/>
              <a:t>дәстүрінің</a:t>
            </a:r>
            <a:r>
              <a:rPr lang="ru-RU" dirty="0"/>
              <a:t> </a:t>
            </a:r>
            <a:r>
              <a:rPr lang="ru-RU" dirty="0" err="1"/>
              <a:t>мұрагерлері</a:t>
            </a:r>
            <a:r>
              <a:rPr lang="ru-RU" dirty="0"/>
              <a:t> </a:t>
            </a:r>
            <a:r>
              <a:rPr lang="ru-RU" dirty="0" err="1"/>
              <a:t>ерте</a:t>
            </a:r>
            <a:r>
              <a:rPr lang="ru-RU" dirty="0"/>
              <a:t> </a:t>
            </a:r>
            <a:r>
              <a:rPr lang="ru-RU" dirty="0" err="1"/>
              <a:t>темір</a:t>
            </a:r>
            <a:r>
              <a:rPr lang="ru-RU" dirty="0"/>
              <a:t> </a:t>
            </a:r>
            <a:r>
              <a:rPr lang="ru-RU" dirty="0" err="1"/>
              <a:t>дәуірінде</a:t>
            </a:r>
            <a:r>
              <a:rPr lang="ru-RU" dirty="0"/>
              <a:t> </a:t>
            </a:r>
            <a:r>
              <a:rPr lang="ru-RU" dirty="0" err="1"/>
              <a:t>Еуразия</a:t>
            </a:r>
            <a:r>
              <a:rPr lang="ru-RU" dirty="0"/>
              <a:t> </a:t>
            </a:r>
            <a:r>
              <a:rPr lang="ru-RU" dirty="0" err="1"/>
              <a:t>далаларын</a:t>
            </a:r>
            <a:r>
              <a:rPr lang="ru-RU" dirty="0"/>
              <a:t> </a:t>
            </a:r>
            <a:r>
              <a:rPr lang="ru-RU" dirty="0" err="1"/>
              <a:t>мекендеген</a:t>
            </a:r>
            <a:r>
              <a:rPr lang="ru-RU" dirty="0"/>
              <a:t> </a:t>
            </a:r>
            <a:r>
              <a:rPr lang="ru-RU" dirty="0" err="1"/>
              <a:t>көшпелі</a:t>
            </a:r>
            <a:r>
              <a:rPr lang="ru-RU" dirty="0"/>
              <a:t> </a:t>
            </a:r>
            <a:r>
              <a:rPr lang="ru-RU" dirty="0" err="1"/>
              <a:t>тайпалар</a:t>
            </a:r>
            <a:r>
              <a:rPr lang="ru-RU" dirty="0"/>
              <a:t> </a:t>
            </a:r>
            <a:r>
              <a:rPr lang="ru-RU" dirty="0" err="1" smtClean="0"/>
              <a:t>сақ</a:t>
            </a:r>
            <a:r>
              <a:rPr lang="ru-RU" dirty="0" smtClean="0"/>
              <a:t>-скиф</a:t>
            </a:r>
            <a:r>
              <a:rPr lang="ru-RU" dirty="0"/>
              <a:t>, сармат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савромат</a:t>
            </a:r>
            <a:r>
              <a:rPr lang="ru-RU" dirty="0"/>
              <a:t> </a:t>
            </a:r>
            <a:r>
              <a:rPr lang="ru-RU" dirty="0" err="1"/>
              <a:t>тайпалары</a:t>
            </a:r>
            <a:r>
              <a:rPr lang="ru-RU" dirty="0"/>
              <a:t> </a:t>
            </a:r>
            <a:r>
              <a:rPr lang="ru-RU" dirty="0" err="1"/>
              <a:t>мекендеді</a:t>
            </a:r>
            <a:r>
              <a:rPr lang="ru-RU" dirty="0"/>
              <a:t>. </a:t>
            </a:r>
            <a:r>
              <a:rPr lang="ru-RU" dirty="0" err="1"/>
              <a:t>Байырғы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жеріндегі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тайпалық</a:t>
            </a:r>
            <a:r>
              <a:rPr lang="ru-RU" dirty="0"/>
              <a:t> </a:t>
            </a:r>
            <a:r>
              <a:rPr lang="ru-RU" dirty="0" err="1"/>
              <a:t>одақтар</a:t>
            </a:r>
            <a:r>
              <a:rPr lang="ru-RU" dirty="0"/>
              <a:t> </a:t>
            </a:r>
            <a:r>
              <a:rPr lang="ru-RU" dirty="0" err="1"/>
              <a:t>үндіеуролалық</a:t>
            </a:r>
            <a:r>
              <a:rPr lang="ru-RU" dirty="0"/>
              <a:t> </a:t>
            </a:r>
            <a:r>
              <a:rPr lang="ru-RU" dirty="0" err="1"/>
              <a:t>ортақтығын</a:t>
            </a:r>
            <a:r>
              <a:rPr lang="ru-RU" dirty="0"/>
              <a:t> </a:t>
            </a:r>
            <a:r>
              <a:rPr lang="ru-RU" dirty="0" err="1"/>
              <a:t>өзінің</a:t>
            </a:r>
            <a:r>
              <a:rPr lang="ru-RU" dirty="0"/>
              <a:t> </a:t>
            </a:r>
            <a:r>
              <a:rPr lang="ru-RU" dirty="0" err="1"/>
              <a:t>этномәдени</a:t>
            </a:r>
            <a:r>
              <a:rPr lang="ru-RU" dirty="0"/>
              <a:t> </a:t>
            </a:r>
            <a:r>
              <a:rPr lang="ru-RU" dirty="0" err="1"/>
              <a:t>дамуы</a:t>
            </a:r>
            <a:r>
              <a:rPr lang="ru-RU" dirty="0"/>
              <a:t> </a:t>
            </a:r>
            <a:r>
              <a:rPr lang="ru-RU" dirty="0" err="1"/>
              <a:t>барысында</a:t>
            </a:r>
            <a:r>
              <a:rPr lang="ru-RU" dirty="0"/>
              <a:t> </a:t>
            </a:r>
            <a:r>
              <a:rPr lang="ru-RU" dirty="0" err="1"/>
              <a:t>біздің</a:t>
            </a:r>
            <a:r>
              <a:rPr lang="ru-RU" dirty="0"/>
              <a:t> </a:t>
            </a:r>
            <a:r>
              <a:rPr lang="ru-RU" dirty="0" err="1"/>
              <a:t>дәуірімізге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 </a:t>
            </a:r>
            <a:r>
              <a:rPr lang="ru-RU" dirty="0" err="1"/>
              <a:t>сақтады</a:t>
            </a:r>
            <a:r>
              <a:rPr lang="ru-RU" dirty="0" smtClean="0"/>
              <a:t>.</a:t>
            </a:r>
          </a:p>
          <a:p>
            <a:pPr algn="just">
              <a:spcBef>
                <a:spcPts val="0"/>
              </a:spcBef>
            </a:pPr>
            <a:r>
              <a:rPr lang="ru-RU" dirty="0" err="1" smtClean="0"/>
              <a:t>Б.д.І</a:t>
            </a:r>
            <a:r>
              <a:rPr lang="ru-RU" dirty="0" smtClean="0"/>
              <a:t> </a:t>
            </a:r>
            <a:r>
              <a:rPr lang="ru-RU" dirty="0" err="1"/>
              <a:t>мыңжылдығының</a:t>
            </a:r>
            <a:r>
              <a:rPr lang="ru-RU" dirty="0"/>
              <a:t> басы </a:t>
            </a:r>
            <a:r>
              <a:rPr lang="ru-RU" dirty="0" err="1"/>
              <a:t>Еуразияның</a:t>
            </a:r>
            <a:r>
              <a:rPr lang="ru-RU" dirty="0"/>
              <a:t> </a:t>
            </a:r>
            <a:r>
              <a:rPr lang="ru-RU" dirty="0" err="1"/>
              <a:t>үлкен</a:t>
            </a:r>
            <a:r>
              <a:rPr lang="ru-RU" dirty="0"/>
              <a:t> </a:t>
            </a:r>
            <a:r>
              <a:rPr lang="ru-RU" dirty="0" err="1"/>
              <a:t>бөле</a:t>
            </a:r>
            <a:r>
              <a:rPr lang="kk-KZ" dirty="0"/>
              <a:t>г</a:t>
            </a:r>
            <a:r>
              <a:rPr lang="ru-RU" dirty="0"/>
              <a:t>і, </a:t>
            </a:r>
            <a:r>
              <a:rPr lang="ru-RU" dirty="0" err="1"/>
              <a:t>соның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 </a:t>
            </a:r>
            <a:r>
              <a:rPr lang="ru-RU" dirty="0" err="1"/>
              <a:t>Қазақстан</a:t>
            </a:r>
            <a:r>
              <a:rPr lang="ru-RU" dirty="0"/>
              <a:t> мен Орта Азия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этнотектік</a:t>
            </a:r>
            <a:r>
              <a:rPr lang="ru-RU" dirty="0"/>
              <a:t> </a:t>
            </a:r>
            <a:r>
              <a:rPr lang="ru-RU" dirty="0" err="1"/>
              <a:t>дамудағы</a:t>
            </a:r>
            <a:r>
              <a:rPr lang="ru-RU" dirty="0"/>
              <a:t> </a:t>
            </a:r>
            <a:r>
              <a:rPr lang="ru-RU" dirty="0" err="1"/>
              <a:t>жаңа</a:t>
            </a:r>
            <a:r>
              <a:rPr lang="ru-RU" dirty="0"/>
              <a:t> </a:t>
            </a:r>
            <a:r>
              <a:rPr lang="ru-RU" dirty="0" err="1"/>
              <a:t>сапалық</a:t>
            </a:r>
            <a:r>
              <a:rPr lang="ru-RU" dirty="0"/>
              <a:t> </a:t>
            </a:r>
            <a:r>
              <a:rPr lang="ru-RU" dirty="0" err="1"/>
              <a:t>кезеңмен</a:t>
            </a:r>
            <a:r>
              <a:rPr lang="ru-RU" dirty="0"/>
              <a:t> </a:t>
            </a:r>
            <a:r>
              <a:rPr lang="ru-RU" dirty="0" err="1"/>
              <a:t>ерекшеленеді</a:t>
            </a:r>
            <a:r>
              <a:rPr lang="ru-RU" dirty="0"/>
              <a:t>. </a:t>
            </a:r>
            <a:r>
              <a:rPr lang="ru-RU" dirty="0" err="1"/>
              <a:t>Өйткені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кезеңде</a:t>
            </a:r>
            <a:r>
              <a:rPr lang="ru-RU" dirty="0"/>
              <a:t> </a:t>
            </a:r>
            <a:r>
              <a:rPr lang="ru-RU" dirty="0" err="1"/>
              <a:t>алғашқы</a:t>
            </a:r>
            <a:r>
              <a:rPr lang="ru-RU" dirty="0"/>
              <a:t> </a:t>
            </a:r>
            <a:r>
              <a:rPr lang="ru-RU" dirty="0" err="1"/>
              <a:t>түркілік</a:t>
            </a:r>
            <a:r>
              <a:rPr lang="ru-RU" dirty="0"/>
              <a:t> </a:t>
            </a:r>
            <a:r>
              <a:rPr lang="ru-RU" dirty="0" err="1"/>
              <a:t>этномәдени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тілдік</a:t>
            </a:r>
            <a:r>
              <a:rPr lang="ru-RU" dirty="0"/>
              <a:t> </a:t>
            </a:r>
            <a:r>
              <a:rPr lang="ru-RU" dirty="0" err="1"/>
              <a:t>ортақтық</a:t>
            </a:r>
            <a:r>
              <a:rPr lang="ru-RU" dirty="0"/>
              <a:t> </a:t>
            </a:r>
            <a:r>
              <a:rPr lang="ru-RU" dirty="0" err="1"/>
              <a:t>қалыптасқан</a:t>
            </a:r>
            <a:r>
              <a:rPr lang="ru-RU" dirty="0"/>
              <a:t> </a:t>
            </a:r>
            <a:r>
              <a:rPr lang="ru-RU" dirty="0" err="1"/>
              <a:t>еді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дәуірде</a:t>
            </a:r>
            <a:r>
              <a:rPr lang="ru-RU" dirty="0"/>
              <a:t> </a:t>
            </a:r>
            <a:r>
              <a:rPr lang="ru-RU" dirty="0" err="1"/>
              <a:t>көшпелі</a:t>
            </a:r>
            <a:r>
              <a:rPr lang="ru-RU" dirty="0"/>
              <a:t> </a:t>
            </a:r>
            <a:r>
              <a:rPr lang="ru-RU" dirty="0" err="1"/>
              <a:t>тайпалардың</a:t>
            </a:r>
            <a:r>
              <a:rPr lang="ru-RU" dirty="0"/>
              <a:t> </a:t>
            </a:r>
            <a:r>
              <a:rPr lang="ru-RU" dirty="0" err="1"/>
              <a:t>Шығыстан</a:t>
            </a:r>
            <a:r>
              <a:rPr lang="ru-RU" dirty="0"/>
              <a:t> </a:t>
            </a:r>
            <a:r>
              <a:rPr lang="ru-RU" dirty="0" err="1"/>
              <a:t>Батысқа</a:t>
            </a:r>
            <a:r>
              <a:rPr lang="ru-RU" dirty="0"/>
              <a:t> </a:t>
            </a:r>
            <a:r>
              <a:rPr lang="ru-RU" dirty="0" err="1"/>
              <a:t>қарай</a:t>
            </a:r>
            <a:r>
              <a:rPr lang="ru-RU" dirty="0"/>
              <a:t> </a:t>
            </a:r>
            <a:r>
              <a:rPr lang="ru-RU" dirty="0" err="1"/>
              <a:t>қоныс</a:t>
            </a:r>
            <a:r>
              <a:rPr lang="ru-RU" dirty="0"/>
              <a:t> </a:t>
            </a:r>
            <a:r>
              <a:rPr lang="ru-RU" dirty="0" err="1"/>
              <a:t>аударуы</a:t>
            </a:r>
            <a:r>
              <a:rPr lang="ru-RU" dirty="0"/>
              <a:t> </a:t>
            </a:r>
            <a:r>
              <a:rPr lang="ru-RU" dirty="0" err="1"/>
              <a:t>түркі</a:t>
            </a:r>
            <a:r>
              <a:rPr lang="ru-RU" dirty="0"/>
              <a:t> </a:t>
            </a:r>
            <a:r>
              <a:rPr lang="ru-RU" dirty="0" err="1"/>
              <a:t>тілдес</a:t>
            </a:r>
            <a:r>
              <a:rPr lang="ru-RU" dirty="0"/>
              <a:t> </a:t>
            </a:r>
            <a:r>
              <a:rPr lang="ru-RU" dirty="0" err="1"/>
              <a:t>көшпелі</a:t>
            </a:r>
            <a:r>
              <a:rPr lang="ru-RU" dirty="0"/>
              <a:t> </a:t>
            </a:r>
            <a:r>
              <a:rPr lang="ru-RU" dirty="0" err="1"/>
              <a:t>тайпалардың</a:t>
            </a:r>
            <a:r>
              <a:rPr lang="ru-RU" dirty="0"/>
              <a:t> </a:t>
            </a:r>
            <a:r>
              <a:rPr lang="ru-RU" dirty="0" err="1"/>
              <a:t>мемлекеттік</a:t>
            </a:r>
            <a:r>
              <a:rPr lang="ru-RU" dirty="0"/>
              <a:t> </a:t>
            </a:r>
            <a:r>
              <a:rPr lang="ru-RU" dirty="0" err="1"/>
              <a:t>бірлестіктерінің</a:t>
            </a:r>
            <a:r>
              <a:rPr lang="ru-RU" dirty="0"/>
              <a:t> </a:t>
            </a:r>
            <a:r>
              <a:rPr lang="ru-RU" dirty="0" err="1"/>
              <a:t>құрылуына</a:t>
            </a:r>
            <a:r>
              <a:rPr lang="ru-RU" dirty="0"/>
              <a:t> </a:t>
            </a:r>
            <a:r>
              <a:rPr lang="ru-RU" dirty="0" err="1"/>
              <a:t>әкеліп</a:t>
            </a:r>
            <a:r>
              <a:rPr lang="ru-RU" dirty="0"/>
              <a:t> </a:t>
            </a:r>
            <a:r>
              <a:rPr lang="ru-RU" dirty="0" err="1"/>
              <a:t>соқты</a:t>
            </a:r>
            <a:r>
              <a:rPr lang="ru-RU" dirty="0"/>
              <a:t>.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жері</a:t>
            </a:r>
            <a:r>
              <a:rPr lang="ru-RU" dirty="0"/>
              <a:t> </a:t>
            </a:r>
            <a:r>
              <a:rPr lang="ru-RU" dirty="0" err="1"/>
              <a:t>ежелден</a:t>
            </a:r>
            <a:r>
              <a:rPr lang="ru-RU" dirty="0"/>
              <a:t> </a:t>
            </a:r>
            <a:r>
              <a:rPr lang="ru-RU" dirty="0" err="1"/>
              <a:t>ұзақ</a:t>
            </a:r>
            <a:r>
              <a:rPr lang="ru-RU" dirty="0"/>
              <a:t> </a:t>
            </a:r>
            <a:r>
              <a:rPr lang="ru-RU" dirty="0" err="1"/>
              <a:t>ғасырлар</a:t>
            </a:r>
            <a:r>
              <a:rPr lang="ru-RU" dirty="0"/>
              <a:t> </a:t>
            </a:r>
            <a:r>
              <a:rPr lang="ru-RU" dirty="0" err="1"/>
              <a:t>бойы</a:t>
            </a:r>
            <a:r>
              <a:rPr lang="ru-RU" dirty="0"/>
              <a:t> </a:t>
            </a:r>
            <a:r>
              <a:rPr lang="ru-RU" dirty="0" err="1"/>
              <a:t>Шығыс</a:t>
            </a:r>
            <a:r>
              <a:rPr lang="ru-RU" dirty="0"/>
              <a:t> пен </a:t>
            </a:r>
            <a:r>
              <a:rPr lang="ru-RU" dirty="0" err="1"/>
              <a:t>Батыс</a:t>
            </a:r>
            <a:r>
              <a:rPr lang="ru-RU" dirty="0"/>
              <a:t> </a:t>
            </a:r>
            <a:r>
              <a:rPr lang="ru-RU" dirty="0" err="1"/>
              <a:t>өркениеттерін</a:t>
            </a:r>
            <a:r>
              <a:rPr lang="ru-RU" dirty="0"/>
              <a:t> </a:t>
            </a:r>
            <a:r>
              <a:rPr lang="ru-RU" dirty="0" err="1"/>
              <a:t>жалғастырушы</a:t>
            </a:r>
            <a:r>
              <a:rPr lang="ru-RU" dirty="0"/>
              <a:t> </a:t>
            </a:r>
            <a:r>
              <a:rPr lang="ru-RU" dirty="0" err="1"/>
              <a:t>көпір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 smtClean="0"/>
              <a:t>.</a:t>
            </a:r>
          </a:p>
          <a:p>
            <a:pPr algn="just">
              <a:spcBef>
                <a:spcPts val="0"/>
              </a:spcBef>
            </a:pPr>
            <a:r>
              <a:rPr lang="ru-RU" dirty="0" smtClean="0"/>
              <a:t>	</a:t>
            </a:r>
            <a:r>
              <a:rPr lang="ru-RU" dirty="0" err="1" smtClean="0"/>
              <a:t>Қазақ</a:t>
            </a:r>
            <a:r>
              <a:rPr lang="ru-RU" dirty="0" smtClean="0"/>
              <a:t> </a:t>
            </a:r>
            <a:r>
              <a:rPr lang="ru-RU" dirty="0" err="1"/>
              <a:t>халқы</a:t>
            </a:r>
            <a:r>
              <a:rPr lang="ru-RU" dirty="0"/>
              <a:t> мен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этникалық</a:t>
            </a:r>
            <a:r>
              <a:rPr lang="ru-RU" dirty="0"/>
              <a:t> </a:t>
            </a:r>
            <a:r>
              <a:rPr lang="ru-RU" dirty="0" err="1"/>
              <a:t>аумағының</a:t>
            </a:r>
            <a:r>
              <a:rPr lang="ru-RU" dirty="0"/>
              <a:t> сан </a:t>
            </a:r>
            <a:r>
              <a:rPr lang="ru-RU" dirty="0" err="1"/>
              <a:t>ғасырлық</a:t>
            </a:r>
            <a:r>
              <a:rPr lang="ru-RU" dirty="0"/>
              <a:t> </a:t>
            </a:r>
            <a:r>
              <a:rPr lang="ru-RU" dirty="0" err="1" smtClean="0"/>
              <a:t>қалыптасу</a:t>
            </a:r>
            <a:r>
              <a:rPr lang="ru-RU" dirty="0" smtClean="0"/>
              <a:t> </a:t>
            </a:r>
            <a:r>
              <a:rPr lang="ru-RU" dirty="0" err="1" smtClean="0"/>
              <a:t>үрдісі</a:t>
            </a:r>
            <a:r>
              <a:rPr lang="ru-RU" dirty="0" smtClean="0"/>
              <a:t> </a:t>
            </a:r>
            <a:r>
              <a:rPr lang="ru-RU" dirty="0" err="1" smtClean="0"/>
              <a:t>негізінен</a:t>
            </a:r>
            <a:r>
              <a:rPr lang="ru-RU" dirty="0" smtClean="0"/>
              <a:t> </a:t>
            </a:r>
            <a:r>
              <a:rPr lang="ru-RU" dirty="0"/>
              <a:t>Х</a:t>
            </a:r>
            <a:r>
              <a:rPr lang="en-US" dirty="0"/>
              <a:t>V</a:t>
            </a:r>
            <a:r>
              <a:rPr lang="ru-RU" dirty="0"/>
              <a:t>-Х</a:t>
            </a:r>
            <a:r>
              <a:rPr lang="en-US" dirty="0"/>
              <a:t>V</a:t>
            </a:r>
            <a:r>
              <a:rPr lang="ru-RU" dirty="0"/>
              <a:t>І </a:t>
            </a:r>
            <a:r>
              <a:rPr lang="ru-RU" dirty="0" err="1"/>
              <a:t>ғасырларда</a:t>
            </a:r>
            <a:r>
              <a:rPr lang="ru-RU" dirty="0"/>
              <a:t> </a:t>
            </a:r>
            <a:r>
              <a:rPr lang="ru-RU" dirty="0" err="1"/>
              <a:t>толығымен</a:t>
            </a:r>
            <a:r>
              <a:rPr lang="ru-RU" dirty="0"/>
              <a:t> </a:t>
            </a:r>
            <a:r>
              <a:rPr lang="ru-RU" dirty="0" err="1"/>
              <a:t>аяқталды</a:t>
            </a:r>
            <a:r>
              <a:rPr lang="ru-RU" dirty="0"/>
              <a:t> </a:t>
            </a:r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қазақтарға</a:t>
            </a:r>
            <a:r>
              <a:rPr lang="ru-RU" dirty="0"/>
              <a:t> </a:t>
            </a:r>
            <a:r>
              <a:rPr lang="ru-RU" dirty="0" err="1"/>
              <a:t>тән</a:t>
            </a:r>
            <a:r>
              <a:rPr lang="ru-RU" dirty="0"/>
              <a:t> </a:t>
            </a:r>
            <a:r>
              <a:rPr lang="ru-RU" dirty="0" err="1"/>
              <a:t>антропо-логиялық</a:t>
            </a:r>
            <a:r>
              <a:rPr lang="ru-RU" dirty="0"/>
              <a:t> </a:t>
            </a:r>
            <a:r>
              <a:rPr lang="ru-RU" dirty="0" err="1"/>
              <a:t>келбет</a:t>
            </a:r>
            <a:r>
              <a:rPr lang="ru-RU" dirty="0"/>
              <a:t> </a:t>
            </a:r>
            <a:r>
              <a:rPr lang="ru-RU" dirty="0" err="1"/>
              <a:t>жергілікті</a:t>
            </a:r>
            <a:r>
              <a:rPr lang="ru-RU" dirty="0"/>
              <a:t> </a:t>
            </a:r>
            <a:r>
              <a:rPr lang="ru-RU" dirty="0" err="1"/>
              <a:t>еуропеоидтік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оған</a:t>
            </a:r>
            <a:r>
              <a:rPr lang="ru-RU" dirty="0"/>
              <a:t> </a:t>
            </a:r>
            <a:r>
              <a:rPr lang="ru-RU" dirty="0" err="1"/>
              <a:t>қосылған</a:t>
            </a:r>
            <a:r>
              <a:rPr lang="ru-RU" dirty="0"/>
              <a:t> </a:t>
            </a:r>
            <a:r>
              <a:rPr lang="ru-RU" dirty="0" err="1"/>
              <a:t>монголойдтік</a:t>
            </a:r>
            <a:r>
              <a:rPr lang="ru-RU" dirty="0"/>
              <a:t> -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нәсілдің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ықпалының</a:t>
            </a:r>
            <a:r>
              <a:rPr lang="ru-RU" dirty="0"/>
              <a:t> </a:t>
            </a:r>
            <a:r>
              <a:rPr lang="ru-RU" dirty="0" err="1"/>
              <a:t>негізінде</a:t>
            </a:r>
            <a:r>
              <a:rPr lang="ru-RU" dirty="0"/>
              <a:t> Х</a:t>
            </a:r>
            <a:r>
              <a:rPr lang="en-US" dirty="0"/>
              <a:t>IV</a:t>
            </a:r>
            <a:r>
              <a:rPr lang="ru-RU" dirty="0"/>
              <a:t>-Х</a:t>
            </a:r>
            <a:r>
              <a:rPr lang="en-US" dirty="0"/>
              <a:t>V</a:t>
            </a:r>
            <a:r>
              <a:rPr lang="ru-RU" dirty="0"/>
              <a:t> </a:t>
            </a:r>
            <a:r>
              <a:rPr lang="ru-RU" dirty="0" err="1"/>
              <a:t>ғасырларда</a:t>
            </a:r>
            <a:r>
              <a:rPr lang="ru-RU" dirty="0"/>
              <a:t> </a:t>
            </a:r>
            <a:r>
              <a:rPr lang="ru-RU" dirty="0" err="1"/>
              <a:t>түпкілікті</a:t>
            </a:r>
            <a:r>
              <a:rPr lang="ru-RU" dirty="0"/>
              <a:t> </a:t>
            </a:r>
            <a:r>
              <a:rPr lang="ru-RU" dirty="0" err="1"/>
              <a:t>қалыптасты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4694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47256"/>
          </a:xfrm>
        </p:spPr>
        <p:txBody>
          <a:bodyPr>
            <a:noAutofit/>
          </a:bodyPr>
          <a:lstStyle/>
          <a:p>
            <a:pPr algn="ctr"/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бет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9851" y="925033"/>
            <a:ext cx="11057861" cy="525193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err="1"/>
              <a:t>Салқам</a:t>
            </a:r>
            <a:r>
              <a:rPr lang="ru-RU" dirty="0"/>
              <a:t> </a:t>
            </a:r>
            <a:r>
              <a:rPr lang="ru-RU" dirty="0" err="1"/>
              <a:t>Жәңгірден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Батыр хан </a:t>
            </a:r>
            <a:r>
              <a:rPr lang="ru-RU" dirty="0" err="1"/>
              <a:t>бипік</a:t>
            </a:r>
            <a:r>
              <a:rPr lang="ru-RU" dirty="0"/>
              <a:t> </a:t>
            </a:r>
            <a:r>
              <a:rPr lang="ru-RU" dirty="0" err="1"/>
              <a:t>басына</a:t>
            </a:r>
            <a:r>
              <a:rPr lang="ru-RU" dirty="0"/>
              <a:t> </a:t>
            </a:r>
            <a:r>
              <a:rPr lang="ru-RU" dirty="0" err="1"/>
              <a:t>келеді</a:t>
            </a:r>
            <a:r>
              <a:rPr lang="ru-RU" dirty="0"/>
              <a:t>.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мағлұматтар</a:t>
            </a:r>
            <a:r>
              <a:rPr lang="ru-RU" dirty="0"/>
              <a:t> </a:t>
            </a:r>
            <a:r>
              <a:rPr lang="ru-RU" dirty="0" err="1"/>
              <a:t>өте</a:t>
            </a:r>
            <a:r>
              <a:rPr lang="ru-RU" dirty="0"/>
              <a:t> </a:t>
            </a:r>
            <a:r>
              <a:rPr lang="ru-RU" dirty="0" err="1"/>
              <a:t>сирек</a:t>
            </a:r>
            <a:r>
              <a:rPr lang="ru-RU" dirty="0"/>
              <a:t> </a:t>
            </a:r>
            <a:r>
              <a:rPr lang="ru-RU" dirty="0" err="1"/>
              <a:t>кездеседі</a:t>
            </a:r>
            <a:r>
              <a:rPr lang="ru-RU" dirty="0"/>
              <a:t>. </a:t>
            </a:r>
            <a:r>
              <a:rPr lang="ru-RU" dirty="0" err="1"/>
              <a:t>Сондықтан</a:t>
            </a:r>
            <a:r>
              <a:rPr lang="ru-RU" dirty="0"/>
              <a:t> да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кезең</a:t>
            </a:r>
            <a:r>
              <a:rPr lang="ru-RU" dirty="0"/>
              <a:t> </a:t>
            </a:r>
            <a:r>
              <a:rPr lang="ru-RU" dirty="0" err="1"/>
              <a:t>Отан</a:t>
            </a:r>
            <a:r>
              <a:rPr lang="ru-RU" dirty="0"/>
              <a:t> </a:t>
            </a:r>
            <a:r>
              <a:rPr lang="ru-RU" dirty="0" err="1"/>
              <a:t>тарихындағы</a:t>
            </a:r>
            <a:r>
              <a:rPr lang="ru-RU" dirty="0"/>
              <a:t> «</a:t>
            </a:r>
            <a:r>
              <a:rPr lang="ru-RU" dirty="0" err="1"/>
              <a:t>ақтаңдақ</a:t>
            </a:r>
            <a:r>
              <a:rPr lang="ru-RU" dirty="0"/>
              <a:t>» </a:t>
            </a:r>
            <a:r>
              <a:rPr lang="ru-RU" dirty="0" err="1"/>
              <a:t>кезең</a:t>
            </a:r>
            <a:r>
              <a:rPr lang="ru-RU" dirty="0"/>
              <a:t> </a:t>
            </a:r>
            <a:r>
              <a:rPr lang="ru-RU" dirty="0" err="1"/>
              <a:t>бапып</a:t>
            </a:r>
            <a:r>
              <a:rPr lang="ru-RU" dirty="0"/>
              <a:t> </a:t>
            </a:r>
            <a:r>
              <a:rPr lang="ru-RU" dirty="0" err="1"/>
              <a:t>есептеледі</a:t>
            </a:r>
            <a:r>
              <a:rPr lang="ru-RU" dirty="0"/>
              <a:t>. Батыр </a:t>
            </a:r>
            <a:r>
              <a:rPr lang="ru-RU" dirty="0" err="1"/>
              <a:t>ханнан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</a:t>
            </a:r>
            <a:r>
              <a:rPr lang="ru-RU" dirty="0" err="1"/>
              <a:t>Жәңгірдің</a:t>
            </a:r>
            <a:r>
              <a:rPr lang="ru-RU" dirty="0"/>
              <a:t> </a:t>
            </a:r>
            <a:r>
              <a:rPr lang="ru-RU" dirty="0" err="1"/>
              <a:t>ұлы</a:t>
            </a:r>
            <a:r>
              <a:rPr lang="ru-RU" dirty="0"/>
              <a:t> </a:t>
            </a:r>
            <a:r>
              <a:rPr lang="ru-RU" dirty="0" err="1"/>
              <a:t>Тәуке</a:t>
            </a:r>
            <a:r>
              <a:rPr lang="ru-RU" dirty="0"/>
              <a:t> (1652-1715) хан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жарияланады</a:t>
            </a:r>
            <a:r>
              <a:rPr lang="ru-RU" dirty="0"/>
              <a:t>. </a:t>
            </a:r>
            <a:r>
              <a:rPr lang="ru-RU" dirty="0" err="1"/>
              <a:t>Тәукенің</a:t>
            </a:r>
            <a:r>
              <a:rPr lang="ru-RU" dirty="0"/>
              <a:t> </a:t>
            </a:r>
            <a:r>
              <a:rPr lang="ru-RU" dirty="0" err="1"/>
              <a:t>толық</a:t>
            </a:r>
            <a:r>
              <a:rPr lang="ru-RU" dirty="0"/>
              <a:t> </a:t>
            </a:r>
            <a:r>
              <a:rPr lang="ru-RU" dirty="0" err="1"/>
              <a:t>аты-жөні</a:t>
            </a:r>
            <a:r>
              <a:rPr lang="ru-RU" dirty="0"/>
              <a:t> </a:t>
            </a:r>
            <a:r>
              <a:rPr lang="ru-RU" dirty="0" err="1"/>
              <a:t>Тәуекел</a:t>
            </a:r>
            <a:r>
              <a:rPr lang="ru-RU" dirty="0"/>
              <a:t>-</a:t>
            </a:r>
            <a:r>
              <a:rPr lang="ru-RU" dirty="0" err="1"/>
              <a:t>Мұхаммед</a:t>
            </a:r>
            <a:r>
              <a:rPr lang="ru-RU" dirty="0"/>
              <a:t>-Батыр-хан.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хандығының</a:t>
            </a:r>
            <a:r>
              <a:rPr lang="ru-RU" dirty="0"/>
              <a:t> </a:t>
            </a:r>
            <a:r>
              <a:rPr lang="ru-RU" dirty="0" err="1"/>
              <a:t>іргесі</a:t>
            </a:r>
            <a:r>
              <a:rPr lang="ru-RU" dirty="0"/>
              <a:t> </a:t>
            </a:r>
            <a:r>
              <a:rPr lang="ru-RU" dirty="0" err="1"/>
              <a:t>бекіп</a:t>
            </a:r>
            <a:r>
              <a:rPr lang="ru-RU" dirty="0"/>
              <a:t>, </a:t>
            </a:r>
            <a:r>
              <a:rPr lang="ru-RU" dirty="0" err="1"/>
              <a:t>жоңғар</a:t>
            </a:r>
            <a:r>
              <a:rPr lang="ru-RU" dirty="0"/>
              <a:t> </a:t>
            </a:r>
            <a:r>
              <a:rPr lang="ru-RU" dirty="0" err="1"/>
              <a:t>шапқыншылығына</a:t>
            </a:r>
            <a:r>
              <a:rPr lang="ru-RU" dirty="0"/>
              <a:t> </a:t>
            </a:r>
            <a:r>
              <a:rPr lang="ru-RU" dirty="0" err="1"/>
              <a:t>тойтарыс</a:t>
            </a:r>
            <a:r>
              <a:rPr lang="ru-RU" dirty="0"/>
              <a:t> </a:t>
            </a:r>
            <a:r>
              <a:rPr lang="ru-RU" dirty="0" err="1"/>
              <a:t>берілген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.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халқы</a:t>
            </a:r>
            <a:r>
              <a:rPr lang="ru-RU" dirty="0"/>
              <a:t> </a:t>
            </a:r>
            <a:r>
              <a:rPr lang="ru-RU" dirty="0" err="1"/>
              <a:t>Тәуке</a:t>
            </a:r>
            <a:r>
              <a:rPr lang="ru-RU" dirty="0"/>
              <a:t> хан </a:t>
            </a:r>
            <a:r>
              <a:rPr lang="ru-RU" dirty="0" err="1"/>
              <a:t>заманындағы</a:t>
            </a:r>
            <a:r>
              <a:rPr lang="ru-RU" dirty="0"/>
              <a:t> </a:t>
            </a:r>
            <a:r>
              <a:rPr lang="ru-RU" dirty="0" err="1"/>
              <a:t>мамыражай</a:t>
            </a:r>
            <a:r>
              <a:rPr lang="ru-RU" dirty="0"/>
              <a:t> </a:t>
            </a:r>
            <a:r>
              <a:rPr lang="ru-RU" dirty="0" err="1"/>
              <a:t>тыныштық</a:t>
            </a:r>
            <a:r>
              <a:rPr lang="ru-RU" dirty="0"/>
              <a:t> пен </a:t>
            </a:r>
            <a:r>
              <a:rPr lang="ru-RU" dirty="0" err="1"/>
              <a:t>қауіп-қатерсіздікті</a:t>
            </a:r>
            <a:r>
              <a:rPr lang="ru-RU" dirty="0"/>
              <a:t> </a:t>
            </a:r>
            <a:r>
              <a:rPr lang="ru-RU" dirty="0" err="1"/>
              <a:t>бейнелі</a:t>
            </a:r>
            <a:r>
              <a:rPr lang="ru-RU" dirty="0"/>
              <a:t> </a:t>
            </a:r>
            <a:r>
              <a:rPr lang="ru-RU" dirty="0" err="1"/>
              <a:t>тілмен</a:t>
            </a:r>
            <a:r>
              <a:rPr lang="ru-RU" dirty="0"/>
              <a:t> «</a:t>
            </a:r>
            <a:r>
              <a:rPr lang="ru-RU" dirty="0" err="1"/>
              <a:t>Қой</a:t>
            </a:r>
            <a:r>
              <a:rPr lang="ru-RU" dirty="0"/>
              <a:t> </a:t>
            </a:r>
            <a:r>
              <a:rPr lang="ru-RU" dirty="0" err="1"/>
              <a:t>үстінде</a:t>
            </a:r>
            <a:r>
              <a:rPr lang="ru-RU" dirty="0"/>
              <a:t> </a:t>
            </a:r>
            <a:r>
              <a:rPr lang="ru-RU" dirty="0" err="1"/>
              <a:t>бозторғай</a:t>
            </a:r>
            <a:r>
              <a:rPr lang="ru-RU" dirty="0"/>
              <a:t> </a:t>
            </a:r>
            <a:r>
              <a:rPr lang="ru-RU" dirty="0" err="1"/>
              <a:t>жұмыртқалаған</a:t>
            </a:r>
            <a:r>
              <a:rPr lang="ru-RU" dirty="0"/>
              <a:t> </a:t>
            </a:r>
            <a:r>
              <a:rPr lang="ru-RU" dirty="0" err="1"/>
              <a:t>заман</a:t>
            </a:r>
            <a:r>
              <a:rPr lang="ru-RU" dirty="0"/>
              <a:t>»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атауы</a:t>
            </a:r>
            <a:r>
              <a:rPr lang="ru-RU" dirty="0"/>
              <a:t> </a:t>
            </a:r>
            <a:r>
              <a:rPr lang="ru-RU" dirty="0" err="1"/>
              <a:t>кездейсоқ</a:t>
            </a:r>
            <a:r>
              <a:rPr lang="ru-RU" dirty="0"/>
              <a:t> </a:t>
            </a:r>
            <a:r>
              <a:rPr lang="ru-RU" dirty="0" err="1"/>
              <a:t>еместін</a:t>
            </a:r>
            <a:r>
              <a:rPr lang="ru-RU" dirty="0"/>
              <a:t>.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бірге</a:t>
            </a:r>
            <a:r>
              <a:rPr lang="ru-RU" dirty="0"/>
              <a:t> оны </a:t>
            </a:r>
            <a:r>
              <a:rPr lang="ru-RU" dirty="0" err="1"/>
              <a:t>халық</a:t>
            </a:r>
            <a:r>
              <a:rPr lang="ru-RU" dirty="0"/>
              <a:t> </a:t>
            </a:r>
            <a:r>
              <a:rPr lang="ru-RU" dirty="0" err="1"/>
              <a:t>Әз</a:t>
            </a:r>
            <a:r>
              <a:rPr lang="ru-RU" dirty="0"/>
              <a:t> </a:t>
            </a:r>
            <a:r>
              <a:rPr lang="ru-RU" dirty="0" err="1"/>
              <a:t>Тәуке</a:t>
            </a:r>
            <a:r>
              <a:rPr lang="ru-RU" dirty="0"/>
              <a:t> (дана, </a:t>
            </a:r>
            <a:r>
              <a:rPr lang="ru-RU" dirty="0" err="1"/>
              <a:t>данышпан</a:t>
            </a:r>
            <a:r>
              <a:rPr lang="ru-RU" dirty="0"/>
              <a:t>) </a:t>
            </a:r>
            <a:r>
              <a:rPr lang="ru-RU" dirty="0" err="1"/>
              <a:t>деп</a:t>
            </a:r>
            <a:r>
              <a:rPr lang="ru-RU" dirty="0"/>
              <a:t> те </a:t>
            </a:r>
            <a:r>
              <a:rPr lang="ru-RU" dirty="0" err="1"/>
              <a:t>атаған</a:t>
            </a:r>
            <a:r>
              <a:rPr lang="ru-RU" dirty="0"/>
              <a:t>. </a:t>
            </a:r>
            <a:r>
              <a:rPr lang="ru-RU" dirty="0" err="1"/>
              <a:t>Өйткені</a:t>
            </a:r>
            <a:r>
              <a:rPr lang="ru-RU" dirty="0"/>
              <a:t> </a:t>
            </a:r>
            <a:r>
              <a:rPr lang="ru-RU" dirty="0" err="1"/>
              <a:t>Тәуке</a:t>
            </a:r>
            <a:r>
              <a:rPr lang="ru-RU" dirty="0"/>
              <a:t> хан </a:t>
            </a:r>
            <a:r>
              <a:rPr lang="ru-RU" dirty="0" err="1"/>
              <a:t>өзінің</a:t>
            </a:r>
            <a:r>
              <a:rPr lang="ru-RU" dirty="0"/>
              <a:t> </a:t>
            </a:r>
            <a:r>
              <a:rPr lang="ru-RU" dirty="0" err="1"/>
              <a:t>керегенді</a:t>
            </a:r>
            <a:r>
              <a:rPr lang="ru-RU" dirty="0"/>
              <a:t> </a:t>
            </a:r>
            <a:r>
              <a:rPr lang="ru-RU" dirty="0" err="1"/>
              <a:t>ішкі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сыртқы</a:t>
            </a:r>
            <a:r>
              <a:rPr lang="ru-RU" dirty="0"/>
              <a:t> </a:t>
            </a:r>
            <a:r>
              <a:rPr lang="ru-RU" dirty="0" err="1"/>
              <a:t>саясатының</a:t>
            </a:r>
            <a:r>
              <a:rPr lang="ru-RU" dirty="0"/>
              <a:t> </a:t>
            </a:r>
            <a:r>
              <a:rPr lang="ru-RU" dirty="0" err="1"/>
              <a:t>нәтижесінде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хандығындағы</a:t>
            </a:r>
            <a:r>
              <a:rPr lang="ru-RU" dirty="0"/>
              <a:t> </a:t>
            </a:r>
            <a:r>
              <a:rPr lang="ru-RU" dirty="0" err="1"/>
              <a:t>бытыраңқылықты</a:t>
            </a:r>
            <a:r>
              <a:rPr lang="ru-RU" dirty="0"/>
              <a:t> </a:t>
            </a:r>
            <a:r>
              <a:rPr lang="ru-RU" dirty="0" err="1"/>
              <a:t>жойып</a:t>
            </a:r>
            <a:r>
              <a:rPr lang="ru-RU" dirty="0"/>
              <a:t>,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орталыққа</a:t>
            </a:r>
            <a:r>
              <a:rPr lang="ru-RU" dirty="0"/>
              <a:t> </a:t>
            </a:r>
            <a:r>
              <a:rPr lang="ru-RU" dirty="0" err="1"/>
              <a:t>біріккен</a:t>
            </a:r>
            <a:r>
              <a:rPr lang="ru-RU" dirty="0"/>
              <a:t> </a:t>
            </a:r>
            <a:r>
              <a:rPr lang="ru-RU" dirty="0" err="1"/>
              <a:t>мемлекет</a:t>
            </a:r>
            <a:r>
              <a:rPr lang="ru-RU" dirty="0"/>
              <a:t> </a:t>
            </a:r>
            <a:r>
              <a:rPr lang="ru-RU" dirty="0" err="1"/>
              <a:t>орнатуға</a:t>
            </a:r>
            <a:r>
              <a:rPr lang="ru-RU" dirty="0"/>
              <a:t> </a:t>
            </a:r>
            <a:r>
              <a:rPr lang="ru-RU" dirty="0" err="1"/>
              <a:t>қол</a:t>
            </a:r>
            <a:r>
              <a:rPr lang="ru-RU" dirty="0"/>
              <a:t> </a:t>
            </a:r>
            <a:r>
              <a:rPr lang="ru-RU" dirty="0" err="1"/>
              <a:t>жеткізген</a:t>
            </a:r>
            <a:r>
              <a:rPr lang="ru-RU" dirty="0"/>
              <a:t> </a:t>
            </a:r>
            <a:r>
              <a:rPr lang="ru-RU" dirty="0" err="1"/>
              <a:t>еді</a:t>
            </a:r>
            <a:r>
              <a:rPr lang="ru-RU" dirty="0"/>
              <a:t>. </a:t>
            </a:r>
            <a:r>
              <a:rPr lang="ru-RU" dirty="0" err="1"/>
              <a:t>Әз</a:t>
            </a:r>
            <a:r>
              <a:rPr lang="ru-RU" dirty="0"/>
              <a:t> </a:t>
            </a:r>
            <a:r>
              <a:rPr lang="ru-RU" dirty="0" err="1"/>
              <a:t>Тәуке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қоғамындағы</a:t>
            </a:r>
            <a:r>
              <a:rPr lang="ru-RU" dirty="0"/>
              <a:t> </a:t>
            </a:r>
            <a:r>
              <a:rPr lang="ru-RU" dirty="0" err="1"/>
              <a:t>құқықтық</a:t>
            </a:r>
            <a:r>
              <a:rPr lang="ru-RU" dirty="0"/>
              <a:t> </a:t>
            </a:r>
            <a:r>
              <a:rPr lang="ru-RU" dirty="0" err="1"/>
              <a:t>нормалардың</a:t>
            </a:r>
            <a:r>
              <a:rPr lang="ru-RU" dirty="0"/>
              <a:t> </a:t>
            </a:r>
            <a:r>
              <a:rPr lang="ru-RU" dirty="0" err="1"/>
              <a:t>жинағы</a:t>
            </a:r>
            <a:r>
              <a:rPr lang="ru-RU" dirty="0"/>
              <a:t> «</a:t>
            </a:r>
            <a:r>
              <a:rPr lang="ru-RU" dirty="0" err="1"/>
              <a:t>Жеті</a:t>
            </a:r>
            <a:r>
              <a:rPr lang="ru-RU" dirty="0"/>
              <a:t> </a:t>
            </a:r>
            <a:r>
              <a:rPr lang="ru-RU" dirty="0" err="1"/>
              <a:t>Жарғы</a:t>
            </a:r>
            <a:r>
              <a:rPr lang="ru-RU" dirty="0"/>
              <a:t>» </a:t>
            </a:r>
            <a:r>
              <a:rPr lang="ru-RU" dirty="0" err="1"/>
              <a:t>заңдар</a:t>
            </a:r>
            <a:r>
              <a:rPr lang="ru-RU" dirty="0"/>
              <a:t> </a:t>
            </a:r>
            <a:r>
              <a:rPr lang="ru-RU" dirty="0" err="1"/>
              <a:t>жинағын</a:t>
            </a:r>
            <a:r>
              <a:rPr lang="ru-RU" dirty="0"/>
              <a:t> </a:t>
            </a:r>
            <a:r>
              <a:rPr lang="ru-RU" dirty="0" err="1"/>
              <a:t>қолданысқа</a:t>
            </a:r>
            <a:r>
              <a:rPr lang="ru-RU" dirty="0"/>
              <a:t> </a:t>
            </a:r>
            <a:r>
              <a:rPr lang="ru-RU" dirty="0" err="1"/>
              <a:t>енгізді</a:t>
            </a:r>
            <a:r>
              <a:rPr lang="ru-RU" dirty="0"/>
              <a:t>.</a:t>
            </a:r>
          </a:p>
          <a:p>
            <a:pPr algn="just"/>
            <a:r>
              <a:rPr lang="ru-RU" b="1" dirty="0" smtClean="0"/>
              <a:t>4.5</a:t>
            </a:r>
            <a:r>
              <a:rPr lang="ru-RU" b="1" dirty="0"/>
              <a:t>. «</a:t>
            </a:r>
            <a:r>
              <a:rPr lang="ru-RU" b="1" dirty="0" err="1"/>
              <a:t>Жеті</a:t>
            </a:r>
            <a:r>
              <a:rPr lang="ru-RU" b="1" dirty="0"/>
              <a:t> </a:t>
            </a:r>
            <a:r>
              <a:rPr lang="ru-RU" b="1" dirty="0" err="1"/>
              <a:t>Жарғы</a:t>
            </a:r>
            <a:r>
              <a:rPr lang="ru-RU" b="1" dirty="0"/>
              <a:t>»</a:t>
            </a:r>
            <a:endParaRPr lang="ru-RU" dirty="0"/>
          </a:p>
          <a:p>
            <a:pPr algn="just"/>
            <a:r>
              <a:rPr lang="ru-RU" dirty="0" err="1" smtClean="0"/>
              <a:t>Қазақ</a:t>
            </a:r>
            <a:r>
              <a:rPr lang="ru-RU" dirty="0" smtClean="0"/>
              <a:t> </a:t>
            </a:r>
            <a:r>
              <a:rPr lang="ru-RU" dirty="0" err="1"/>
              <a:t>хандығының</a:t>
            </a:r>
            <a:r>
              <a:rPr lang="ru-RU" dirty="0"/>
              <a:t> </a:t>
            </a:r>
            <a:r>
              <a:rPr lang="ru-RU" dirty="0" err="1"/>
              <a:t>құқықтық</a:t>
            </a:r>
            <a:r>
              <a:rPr lang="ru-RU" dirty="0"/>
              <a:t> </a:t>
            </a:r>
            <a:r>
              <a:rPr lang="ru-RU" dirty="0" err="1"/>
              <a:t>жүйесінде</a:t>
            </a:r>
            <a:r>
              <a:rPr lang="ru-RU" dirty="0"/>
              <a:t> </a:t>
            </a:r>
            <a:r>
              <a:rPr lang="ru-RU" dirty="0" err="1"/>
              <a:t>Тәуке</a:t>
            </a:r>
            <a:r>
              <a:rPr lang="ru-RU" dirty="0"/>
              <a:t> хан </a:t>
            </a:r>
            <a:r>
              <a:rPr lang="ru-RU" dirty="0" err="1"/>
              <a:t>үлкен</a:t>
            </a:r>
            <a:r>
              <a:rPr lang="ru-RU" dirty="0"/>
              <a:t> реформа </a:t>
            </a:r>
            <a:r>
              <a:rPr lang="ru-RU" dirty="0" err="1"/>
              <a:t>жүргізді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қоғамына</a:t>
            </a:r>
            <a:r>
              <a:rPr lang="ru-RU" dirty="0"/>
              <a:t> «</a:t>
            </a:r>
            <a:r>
              <a:rPr lang="ru-RU" dirty="0" err="1"/>
              <a:t>Жеті</a:t>
            </a:r>
            <a:r>
              <a:rPr lang="ru-RU" dirty="0"/>
              <a:t> </a:t>
            </a:r>
            <a:r>
              <a:rPr lang="ru-RU" dirty="0" err="1"/>
              <a:t>Жарғы</a:t>
            </a:r>
            <a:r>
              <a:rPr lang="ru-RU" dirty="0"/>
              <a:t>» </a:t>
            </a:r>
            <a:r>
              <a:rPr lang="ru-RU" dirty="0" err="1"/>
              <a:t>заңдар</a:t>
            </a:r>
            <a:r>
              <a:rPr lang="ru-RU" dirty="0"/>
              <a:t> </a:t>
            </a:r>
            <a:r>
              <a:rPr lang="ru-RU" dirty="0" err="1"/>
              <a:t>жинағының</a:t>
            </a:r>
            <a:r>
              <a:rPr lang="ru-RU" dirty="0"/>
              <a:t> </a:t>
            </a:r>
            <a:r>
              <a:rPr lang="ru-RU" dirty="0" err="1"/>
              <a:t>енгізілуі</a:t>
            </a:r>
            <a:r>
              <a:rPr lang="ru-RU" dirty="0"/>
              <a:t> </a:t>
            </a:r>
            <a:r>
              <a:rPr lang="ru-RU" dirty="0" err="1"/>
              <a:t>еді</a:t>
            </a:r>
            <a:r>
              <a:rPr lang="ru-RU" dirty="0"/>
              <a:t>.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қабылдануына</a:t>
            </a:r>
            <a:r>
              <a:rPr lang="ru-RU" dirty="0"/>
              <a:t> </a:t>
            </a:r>
            <a:r>
              <a:rPr lang="ru-RU" dirty="0" err="1"/>
              <a:t>ұйтқы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Әз</a:t>
            </a:r>
            <a:r>
              <a:rPr lang="ru-RU" dirty="0"/>
              <a:t> </a:t>
            </a:r>
            <a:r>
              <a:rPr lang="ru-RU" dirty="0" err="1"/>
              <a:t>Тәуке</a:t>
            </a:r>
            <a:r>
              <a:rPr lang="ru-RU" dirty="0"/>
              <a:t> </a:t>
            </a:r>
            <a:r>
              <a:rPr lang="ru-RU" dirty="0" err="1"/>
              <a:t>болғандықтан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заңдар</a:t>
            </a:r>
            <a:r>
              <a:rPr lang="ru-RU" dirty="0"/>
              <a:t> </a:t>
            </a:r>
            <a:r>
              <a:rPr lang="ru-RU" dirty="0" err="1"/>
              <a:t>жинағын</a:t>
            </a:r>
            <a:r>
              <a:rPr lang="ru-RU" dirty="0"/>
              <a:t> </a:t>
            </a:r>
            <a:r>
              <a:rPr lang="ru-RU" dirty="0" err="1"/>
              <a:t>халық</a:t>
            </a:r>
            <a:r>
              <a:rPr lang="ru-RU" dirty="0"/>
              <a:t> </a:t>
            </a:r>
            <a:r>
              <a:rPr lang="ru-RU" dirty="0" err="1"/>
              <a:t>арасында</a:t>
            </a:r>
            <a:r>
              <a:rPr lang="ru-RU" dirty="0"/>
              <a:t> «</a:t>
            </a:r>
            <a:r>
              <a:rPr lang="ru-RU" dirty="0" err="1"/>
              <a:t>Тауке</a:t>
            </a:r>
            <a:r>
              <a:rPr lang="ru-RU" dirty="0"/>
              <a:t> </a:t>
            </a:r>
            <a:r>
              <a:rPr lang="ru-RU" dirty="0" err="1"/>
              <a:t>ханның</a:t>
            </a:r>
            <a:r>
              <a:rPr lang="ru-RU" dirty="0"/>
              <a:t> </a:t>
            </a:r>
            <a:r>
              <a:rPr lang="ru-RU" dirty="0" err="1"/>
              <a:t>Жеті</a:t>
            </a:r>
            <a:r>
              <a:rPr lang="ru-RU" dirty="0"/>
              <a:t> </a:t>
            </a:r>
            <a:r>
              <a:rPr lang="ru-RU" dirty="0" err="1"/>
              <a:t>Жарғысы</a:t>
            </a:r>
            <a:r>
              <a:rPr lang="ru-RU" dirty="0"/>
              <a:t>» </a:t>
            </a:r>
            <a:r>
              <a:rPr lang="ru-RU" dirty="0" err="1"/>
              <a:t>деп</a:t>
            </a:r>
            <a:r>
              <a:rPr lang="ru-RU" dirty="0"/>
              <a:t> те </a:t>
            </a:r>
            <a:r>
              <a:rPr lang="ru-RU" dirty="0" err="1"/>
              <a:t>атаған</a:t>
            </a:r>
            <a:r>
              <a:rPr lang="ru-RU" dirty="0"/>
              <a:t>. </a:t>
            </a:r>
            <a:r>
              <a:rPr lang="ru-RU" dirty="0" err="1"/>
              <a:t>Тарихи</a:t>
            </a:r>
            <a:r>
              <a:rPr lang="ru-RU" dirty="0"/>
              <a:t> </a:t>
            </a:r>
            <a:r>
              <a:rPr lang="ru-RU" dirty="0" err="1"/>
              <a:t>деректерге</a:t>
            </a:r>
            <a:r>
              <a:rPr lang="ru-RU" dirty="0"/>
              <a:t> </a:t>
            </a:r>
            <a:r>
              <a:rPr lang="ru-RU" dirty="0" err="1"/>
              <a:t>қарағанда</a:t>
            </a:r>
            <a:r>
              <a:rPr lang="ru-RU" dirty="0"/>
              <a:t> </a:t>
            </a:r>
            <a:r>
              <a:rPr lang="ru-RU" dirty="0" err="1"/>
              <a:t>Тәуке</a:t>
            </a:r>
            <a:r>
              <a:rPr lang="ru-RU" dirty="0"/>
              <a:t> хан </a:t>
            </a:r>
            <a:r>
              <a:rPr lang="ru-RU" dirty="0" err="1"/>
              <a:t>беделді</a:t>
            </a:r>
            <a:r>
              <a:rPr lang="ru-RU" dirty="0"/>
              <a:t> </a:t>
            </a:r>
            <a:r>
              <a:rPr lang="ru-RU" dirty="0" err="1"/>
              <a:t>Ұлы</a:t>
            </a:r>
            <a:r>
              <a:rPr lang="ru-RU" dirty="0"/>
              <a:t> </a:t>
            </a:r>
            <a:r>
              <a:rPr lang="ru-RU" dirty="0" err="1"/>
              <a:t>жүзден</a:t>
            </a:r>
            <a:r>
              <a:rPr lang="ru-RU" dirty="0"/>
              <a:t> </a:t>
            </a:r>
            <a:r>
              <a:rPr lang="ru-RU" dirty="0" err="1"/>
              <a:t>Төле</a:t>
            </a:r>
            <a:r>
              <a:rPr lang="ru-RU" dirty="0"/>
              <a:t> </a:t>
            </a:r>
            <a:r>
              <a:rPr lang="ru-RU" dirty="0" err="1"/>
              <a:t>бимен</a:t>
            </a:r>
            <a:r>
              <a:rPr lang="ru-RU" dirty="0"/>
              <a:t>, Орта </a:t>
            </a:r>
            <a:r>
              <a:rPr lang="ru-RU" dirty="0" err="1"/>
              <a:t>жүзден</a:t>
            </a:r>
            <a:r>
              <a:rPr lang="ru-RU" dirty="0"/>
              <a:t> </a:t>
            </a:r>
            <a:r>
              <a:rPr lang="ru-RU" dirty="0" err="1"/>
              <a:t>Қазыбек</a:t>
            </a:r>
            <a:r>
              <a:rPr lang="ru-RU" dirty="0"/>
              <a:t> </a:t>
            </a:r>
            <a:r>
              <a:rPr lang="ru-RU" dirty="0" err="1"/>
              <a:t>бимен</a:t>
            </a:r>
            <a:r>
              <a:rPr lang="ru-RU" dirty="0"/>
              <a:t>, </a:t>
            </a:r>
            <a:r>
              <a:rPr lang="ru-RU" dirty="0" err="1"/>
              <a:t>Кіші</a:t>
            </a:r>
            <a:r>
              <a:rPr lang="ru-RU" dirty="0"/>
              <a:t> </a:t>
            </a:r>
            <a:r>
              <a:rPr lang="ru-RU" dirty="0" err="1"/>
              <a:t>жүзден</a:t>
            </a:r>
            <a:r>
              <a:rPr lang="ru-RU" dirty="0"/>
              <a:t> </a:t>
            </a:r>
            <a:r>
              <a:rPr lang="ru-RU" dirty="0" err="1"/>
              <a:t>Әйтеке</a:t>
            </a:r>
            <a:r>
              <a:rPr lang="ru-RU" dirty="0"/>
              <a:t> </a:t>
            </a:r>
            <a:r>
              <a:rPr lang="ru-RU" dirty="0" err="1"/>
              <a:t>бимен</a:t>
            </a:r>
            <a:r>
              <a:rPr lang="ru-RU" dirty="0"/>
              <a:t> </a:t>
            </a:r>
            <a:r>
              <a:rPr lang="ru-RU" dirty="0" err="1"/>
              <a:t>кеңесе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құқықтық</a:t>
            </a:r>
            <a:r>
              <a:rPr lang="ru-RU" dirty="0"/>
              <a:t> </a:t>
            </a:r>
            <a:r>
              <a:rPr lang="ru-RU" dirty="0" err="1"/>
              <a:t>реформаны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асырған</a:t>
            </a:r>
            <a:r>
              <a:rPr lang="ru-RU" dirty="0"/>
              <a:t>.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қоғамындағы</a:t>
            </a:r>
            <a:r>
              <a:rPr lang="ru-RU" dirty="0"/>
              <a:t> </a:t>
            </a:r>
            <a:r>
              <a:rPr lang="ru-RU" dirty="0" err="1"/>
              <a:t>қалыптасқан</a:t>
            </a:r>
            <a:r>
              <a:rPr lang="ru-RU" dirty="0"/>
              <a:t> </a:t>
            </a:r>
            <a:r>
              <a:rPr lang="ru-RU" dirty="0" err="1"/>
              <a:t>құқықтық</a:t>
            </a:r>
            <a:r>
              <a:rPr lang="ru-RU" dirty="0"/>
              <a:t> </a:t>
            </a:r>
            <a:r>
              <a:rPr lang="ru-RU" dirty="0" err="1"/>
              <a:t>нормаларды</a:t>
            </a:r>
            <a:r>
              <a:rPr lang="ru-RU" dirty="0"/>
              <a:t> </a:t>
            </a:r>
            <a:r>
              <a:rPr lang="ru-RU" dirty="0" err="1"/>
              <a:t>талқылап</a:t>
            </a:r>
            <a:r>
              <a:rPr lang="ru-RU" dirty="0"/>
              <a:t>, </a:t>
            </a:r>
            <a:r>
              <a:rPr lang="ru-RU" dirty="0" err="1"/>
              <a:t>жаңа</a:t>
            </a:r>
            <a:r>
              <a:rPr lang="ru-RU" dirty="0"/>
              <a:t> </a:t>
            </a:r>
            <a:r>
              <a:rPr lang="ru-RU" dirty="0" err="1"/>
              <a:t>заң</a:t>
            </a:r>
            <a:r>
              <a:rPr lang="ru-RU" dirty="0"/>
              <a:t> </a:t>
            </a:r>
            <a:r>
              <a:rPr lang="ru-RU" dirty="0" err="1"/>
              <a:t>ережелерін</a:t>
            </a:r>
            <a:r>
              <a:rPr lang="ru-RU" dirty="0"/>
              <a:t> </a:t>
            </a:r>
            <a:r>
              <a:rPr lang="ru-RU" dirty="0" err="1"/>
              <a:t>бекіткен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4329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31561"/>
          </a:xfrm>
        </p:spPr>
        <p:txBody>
          <a:bodyPr>
            <a:noAutofit/>
          </a:bodyPr>
          <a:lstStyle/>
          <a:p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бет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96686"/>
            <a:ext cx="10515600" cy="5480277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Тарихи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деректерге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қарағанда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Тәуке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беделді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жүзден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Төле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Орта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жүзден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Қазыбек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Кіші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жүзден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Әйтеке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кеңесе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құқықтық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реформаны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асырған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қоғамындағы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қалыптасқан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құқықтық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нормаларды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талқылап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ережелерін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бекіткен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реформа ХУІІ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ғасырдың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80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жылдарында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жасалған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болжамдар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Өйткені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хандығы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тағдырындағы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аса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кезеңдер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Тәуке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майданда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Сырдариялық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аштархандықтармен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оңтүстік-шығыста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ойраттармен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соғыс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жүргізуге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тура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жоңғарлармен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болмай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қалмайтын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соғыс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күтіп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үстіне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хандықтың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алауыздықтар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тоқталмады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себепті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сыртқы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жаулардан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қорғану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кезекте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қалыпқа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келтіру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кезеңнің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талаптарына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беретін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ережелерін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келді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/>
              <a:t>«</a:t>
            </a:r>
            <a:r>
              <a:rPr lang="ru-RU" sz="2400" dirty="0" err="1" smtClean="0"/>
              <a:t>Жеті</a:t>
            </a:r>
            <a:r>
              <a:rPr lang="ru-RU" sz="2400" dirty="0" smtClean="0"/>
              <a:t> </a:t>
            </a:r>
            <a:r>
              <a:rPr lang="ru-RU" sz="2400" dirty="0" err="1" smtClean="0"/>
              <a:t>Жарғыда</a:t>
            </a:r>
            <a:r>
              <a:rPr lang="ru-RU" sz="2400" dirty="0"/>
              <a:t>» </a:t>
            </a:r>
            <a:r>
              <a:rPr lang="ru-RU" sz="2400" dirty="0" err="1"/>
              <a:t>қазақ</a:t>
            </a:r>
            <a:r>
              <a:rPr lang="ru-RU" sz="2400" dirty="0"/>
              <a:t> </a:t>
            </a:r>
            <a:r>
              <a:rPr lang="ru-RU" sz="2400" dirty="0" err="1"/>
              <a:t>қоғамындағы</a:t>
            </a:r>
            <a:r>
              <a:rPr lang="ru-RU" sz="2400" dirty="0"/>
              <a:t> </a:t>
            </a:r>
            <a:r>
              <a:rPr lang="ru-RU" sz="2400" dirty="0" err="1"/>
              <a:t>құқықтық</a:t>
            </a:r>
            <a:r>
              <a:rPr lang="ru-RU" sz="2400" dirty="0"/>
              <a:t> </a:t>
            </a:r>
            <a:r>
              <a:rPr lang="ru-RU" sz="2400" dirty="0" err="1"/>
              <a:t>жүйесінің</a:t>
            </a:r>
            <a:r>
              <a:rPr lang="ru-RU" sz="2400" dirty="0"/>
              <a:t> </a:t>
            </a:r>
            <a:r>
              <a:rPr lang="ru-RU" sz="2400" dirty="0" err="1"/>
              <a:t>негізгі</a:t>
            </a:r>
            <a:r>
              <a:rPr lang="ru-RU" sz="2400" dirty="0"/>
              <a:t> </a:t>
            </a:r>
            <a:r>
              <a:rPr lang="ru-RU" sz="2400" dirty="0" err="1"/>
              <a:t>қағидалары</a:t>
            </a:r>
            <a:r>
              <a:rPr lang="ru-RU" sz="2400" dirty="0"/>
              <a:t> мен </a:t>
            </a:r>
            <a:r>
              <a:rPr lang="ru-RU" sz="2400" dirty="0" err="1"/>
              <a:t>нормалары</a:t>
            </a:r>
            <a:r>
              <a:rPr lang="ru-RU" sz="2400" dirty="0"/>
              <a:t> </a:t>
            </a:r>
            <a:r>
              <a:rPr lang="ru-RU" sz="2400" dirty="0" err="1"/>
              <a:t>бекітілген</a:t>
            </a:r>
            <a:r>
              <a:rPr lang="ru-RU" sz="2400" dirty="0"/>
              <a:t>. </a:t>
            </a:r>
            <a:r>
              <a:rPr lang="ru-RU" sz="2400" dirty="0" err="1"/>
              <a:t>Қазақ</a:t>
            </a:r>
            <a:r>
              <a:rPr lang="ru-RU" sz="2400" dirty="0"/>
              <a:t> </a:t>
            </a:r>
            <a:r>
              <a:rPr lang="ru-RU" sz="2400" dirty="0" err="1"/>
              <a:t>халқының</a:t>
            </a:r>
            <a:r>
              <a:rPr lang="ru-RU" sz="2400" dirty="0"/>
              <a:t> </a:t>
            </a:r>
            <a:r>
              <a:rPr lang="ru-RU" sz="2400" dirty="0" err="1"/>
              <a:t>дәстүрлі</a:t>
            </a:r>
            <a:r>
              <a:rPr lang="ru-RU" sz="2400" dirty="0"/>
              <a:t> </a:t>
            </a:r>
            <a:r>
              <a:rPr lang="ru-RU" sz="2400" dirty="0" err="1"/>
              <a:t>құқықтық</a:t>
            </a:r>
            <a:r>
              <a:rPr lang="ru-RU" sz="2400" dirty="0"/>
              <a:t> </a:t>
            </a:r>
            <a:r>
              <a:rPr lang="ru-RU" sz="2400" dirty="0" err="1"/>
              <a:t>нормаларын</a:t>
            </a:r>
            <a:r>
              <a:rPr lang="ru-RU" sz="2400" dirty="0"/>
              <a:t> </a:t>
            </a:r>
            <a:r>
              <a:rPr lang="ru-RU" sz="2400" dirty="0" err="1"/>
              <a:t>Тәукенің</a:t>
            </a:r>
            <a:r>
              <a:rPr lang="ru-RU" sz="2400" dirty="0"/>
              <a:t> </a:t>
            </a:r>
            <a:r>
              <a:rPr lang="ru-RU" sz="2400" dirty="0" err="1"/>
              <a:t>алдындағы</a:t>
            </a:r>
            <a:r>
              <a:rPr lang="ru-RU" sz="2400" dirty="0"/>
              <a:t> </a:t>
            </a:r>
            <a:r>
              <a:rPr lang="ru-RU" sz="2400" dirty="0" err="1"/>
              <a:t>билеушілер</a:t>
            </a:r>
            <a:r>
              <a:rPr lang="ru-RU" sz="2400" dirty="0"/>
              <a:t> </a:t>
            </a:r>
            <a:r>
              <a:rPr lang="ru-RU" sz="2400" dirty="0" err="1"/>
              <a:t>жүйелеп</a:t>
            </a:r>
            <a:r>
              <a:rPr lang="ru-RU" sz="2400" dirty="0"/>
              <a:t>, </a:t>
            </a:r>
            <a:r>
              <a:rPr lang="ru-RU" sz="2400" dirty="0" err="1"/>
              <a:t>заң</a:t>
            </a:r>
            <a:r>
              <a:rPr lang="ru-RU" sz="2400" dirty="0"/>
              <a:t> </a:t>
            </a:r>
            <a:r>
              <a:rPr lang="ru-RU" sz="2400" dirty="0" err="1"/>
              <a:t>ережелерімен</a:t>
            </a:r>
            <a:r>
              <a:rPr lang="ru-RU" sz="2400" dirty="0"/>
              <a:t> </a:t>
            </a:r>
            <a:r>
              <a:rPr lang="ru-RU" sz="2400" dirty="0" err="1"/>
              <a:t>толықтырған</a:t>
            </a:r>
            <a:r>
              <a:rPr lang="ru-RU" sz="2400" dirty="0"/>
              <a:t> </a:t>
            </a:r>
            <a:r>
              <a:rPr lang="ru-RU" sz="2400" dirty="0" err="1"/>
              <a:t>болатын</a:t>
            </a:r>
            <a:r>
              <a:rPr lang="ru-RU" sz="2400" dirty="0"/>
              <a:t>. </a:t>
            </a:r>
            <a:r>
              <a:rPr lang="ru-RU" sz="2400" dirty="0" err="1"/>
              <a:t>Тарихшылардың</a:t>
            </a:r>
            <a:r>
              <a:rPr lang="ru-RU" sz="2400" dirty="0"/>
              <a:t> </a:t>
            </a:r>
            <a:r>
              <a:rPr lang="ru-RU" sz="2400" dirty="0" err="1"/>
              <a:t>пайымдауы</a:t>
            </a:r>
            <a:r>
              <a:rPr lang="ru-RU" sz="2400" dirty="0"/>
              <a:t> </a:t>
            </a:r>
            <a:r>
              <a:rPr lang="ru-RU" sz="2400" dirty="0" err="1"/>
              <a:t>бойынша</a:t>
            </a:r>
            <a:r>
              <a:rPr lang="ru-RU" sz="2400" dirty="0"/>
              <a:t> «</a:t>
            </a:r>
            <a:r>
              <a:rPr lang="ru-RU" sz="2400" dirty="0" err="1"/>
              <a:t>Жет</a:t>
            </a:r>
            <a:r>
              <a:rPr lang="ru-RU" sz="2400" dirty="0"/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Шыңғысханның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Қасым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қасқа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мен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жасалған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санайды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Жарғыда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әкімшілік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қылмыстық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азаматтық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құқықтардың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нормаларын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кезқарастар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ережелерді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заңдық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тұрғыда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бекітті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алғанда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қоғам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емірінің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сапаларын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қамтыды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қолына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шоғырландырылды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сұлтандар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ру-тайпа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көсемдері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Хандықтың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мәселелері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жиналыстары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Құрылтайда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талқыланды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830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78674"/>
            <a:ext cx="10515600" cy="383178"/>
          </a:xfrm>
        </p:spPr>
        <p:txBody>
          <a:bodyPr>
            <a:noAutofit/>
          </a:bodyPr>
          <a:lstStyle/>
          <a:p>
            <a:pPr algn="ctr"/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бет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931817"/>
            <a:ext cx="11101251" cy="546027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Қылмыстық-құқықтық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өлімі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денеге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зақым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келтіру,зорлау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қорлау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борышын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атқармау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ұрлық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зинақорлық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қылмыстар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жазалар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түрперінің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ақанға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қағидасы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сақталды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Жарғының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жаңалығы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белгіленуі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жазадан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құтылудың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жолдары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белгіленді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Өлім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жазасы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әйелі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өлтірсе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әйел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некесіз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тапқан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баласын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өлтіргені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әйелдің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зинақорлық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жасағаны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құдайға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тигізген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асу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таспен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ұрып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өлтіру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асырылатын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мелшері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қылмыскер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жәбірленушінің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белгіленген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Қарапайым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өлтіргені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қылмыскер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туыстарына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айел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төлейтін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сұлтанды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қожаны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өлтіргені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қарапайым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алынды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Сұлтанға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қожаға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тигізу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бас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жұмсау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27 бас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бағаланды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Құлдың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иесіне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қыран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тазы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төленді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Денеге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зақым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келтіру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төлеу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шешілді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бас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бармаққа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зақым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келтіргені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шынашақ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белгіленді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Ұрлық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ұрланған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заттың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тоғыз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мөлшерінде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өтейтін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Ұрланған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жылқыға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жылқымен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түйе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жылқы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қайтаратын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түйе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жылқыға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теңестірілді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ХІ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ғасырда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мароккалық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араб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жиһанкезі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ибн-Батут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құқықтық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былай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бақпайды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күзетші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өйткені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соттары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ұрлыққа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қарайды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Ибн-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Батуттың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байқағаны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мынау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елдерден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көргендерімнің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ішіндегі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аса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біртаңғаларлығы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әйелдерді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сыйлайды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әйелдері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жаппайды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(22, 28-29-6.|)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Жазаның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христиандықты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мүлкі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тәркіленген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екіқабат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әйел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күйеуін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өлтірсе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куылған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ата-анасына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тигізсе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оны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жұрт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мақсаралайтын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0580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48917"/>
            <a:ext cx="10515600" cy="397042"/>
          </a:xfrm>
        </p:spPr>
        <p:txBody>
          <a:bodyPr>
            <a:normAutofit fontScale="90000"/>
          </a:bodyPr>
          <a:lstStyle/>
          <a:p>
            <a:pPr algn="ctr"/>
            <a:r>
              <a:rPr lang="kk-KZ" dirty="0" smtClean="0"/>
              <a:t>2 бет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45959"/>
            <a:ext cx="10515600" cy="5426241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.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халқының</a:t>
            </a:r>
            <a:r>
              <a:rPr lang="ru-RU" dirty="0"/>
              <a:t>, </a:t>
            </a:r>
            <a:r>
              <a:rPr lang="ru-RU" dirty="0" err="1"/>
              <a:t>сондай-ақ</a:t>
            </a:r>
            <a:r>
              <a:rPr lang="ru-RU" dirty="0"/>
              <a:t> </a:t>
            </a:r>
            <a:r>
              <a:rPr lang="ru-RU" dirty="0" err="1"/>
              <a:t>Орталық</a:t>
            </a:r>
            <a:r>
              <a:rPr lang="ru-RU" dirty="0"/>
              <a:t> </a:t>
            </a:r>
            <a:r>
              <a:rPr lang="ru-RU" dirty="0" err="1"/>
              <a:t>Азияның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да </a:t>
            </a:r>
            <a:r>
              <a:rPr lang="ru-RU" dirty="0" err="1"/>
              <a:t>түркі</a:t>
            </a:r>
            <a:r>
              <a:rPr lang="ru-RU" dirty="0"/>
              <a:t> </a:t>
            </a:r>
            <a:r>
              <a:rPr lang="ru-RU" dirty="0" err="1"/>
              <a:t>тілдес</a:t>
            </a:r>
            <a:r>
              <a:rPr lang="ru-RU" dirty="0"/>
              <a:t> </a:t>
            </a:r>
            <a:r>
              <a:rPr lang="ru-RU" dirty="0" err="1"/>
              <a:t>халықтарының</a:t>
            </a:r>
            <a:r>
              <a:rPr lang="ru-RU" dirty="0"/>
              <a:t> </a:t>
            </a:r>
            <a:r>
              <a:rPr lang="ru-RU" dirty="0" err="1"/>
              <a:t>этникалық</a:t>
            </a:r>
            <a:r>
              <a:rPr lang="ru-RU" dirty="0"/>
              <a:t> </a:t>
            </a:r>
            <a:r>
              <a:rPr lang="ru-RU" dirty="0" err="1"/>
              <a:t>негізін</a:t>
            </a:r>
            <a:r>
              <a:rPr lang="ru-RU" dirty="0"/>
              <a:t> </a:t>
            </a:r>
            <a:r>
              <a:rPr lang="ru-RU" dirty="0" err="1"/>
              <a:t>сақтар</a:t>
            </a:r>
            <a:r>
              <a:rPr lang="ru-RU" dirty="0"/>
              <a:t>, </a:t>
            </a:r>
            <a:r>
              <a:rPr lang="ru-RU" dirty="0" err="1"/>
              <a:t>үйсіндер</a:t>
            </a:r>
            <a:r>
              <a:rPr lang="ru-RU" dirty="0"/>
              <a:t>, </a:t>
            </a:r>
            <a:r>
              <a:rPr lang="ru-RU" dirty="0" err="1"/>
              <a:t>қаңлылар</a:t>
            </a:r>
            <a:r>
              <a:rPr lang="ru-RU" dirty="0"/>
              <a:t>, </a:t>
            </a:r>
            <a:r>
              <a:rPr lang="ru-RU" dirty="0" err="1"/>
              <a:t>ғұндар</a:t>
            </a:r>
            <a:r>
              <a:rPr lang="ru-RU" dirty="0"/>
              <a:t>, </a:t>
            </a:r>
            <a:r>
              <a:rPr lang="ru-RU" dirty="0" err="1"/>
              <a:t>түріктер</a:t>
            </a:r>
            <a:r>
              <a:rPr lang="ru-RU" dirty="0"/>
              <a:t>, </a:t>
            </a:r>
            <a:r>
              <a:rPr lang="ru-RU" dirty="0" err="1"/>
              <a:t>түргештер</a:t>
            </a:r>
            <a:r>
              <a:rPr lang="ru-RU" dirty="0"/>
              <a:t>, </a:t>
            </a:r>
            <a:r>
              <a:rPr lang="ru-RU" dirty="0" err="1"/>
              <a:t>қарлұқтар</a:t>
            </a:r>
            <a:r>
              <a:rPr lang="ru-RU" dirty="0"/>
              <a:t>, </a:t>
            </a:r>
            <a:r>
              <a:rPr lang="ru-RU" dirty="0" err="1"/>
              <a:t>оғыздар</a:t>
            </a:r>
            <a:r>
              <a:rPr lang="ru-RU" dirty="0"/>
              <a:t>, </a:t>
            </a:r>
            <a:r>
              <a:rPr lang="ru-RU" dirty="0" err="1"/>
              <a:t>қимақтар</a:t>
            </a:r>
            <a:r>
              <a:rPr lang="ru-RU" dirty="0"/>
              <a:t>, </a:t>
            </a:r>
            <a:r>
              <a:rPr lang="ru-RU" dirty="0" err="1"/>
              <a:t>қыпшақтар</a:t>
            </a:r>
            <a:r>
              <a:rPr lang="ru-RU" dirty="0"/>
              <a:t>, </a:t>
            </a:r>
            <a:r>
              <a:rPr lang="ru-RU" dirty="0" err="1"/>
              <a:t>наймандар</a:t>
            </a:r>
            <a:r>
              <a:rPr lang="ru-RU" dirty="0"/>
              <a:t>, </a:t>
            </a:r>
            <a:r>
              <a:rPr lang="ru-RU" dirty="0" err="1"/>
              <a:t>керейттер</a:t>
            </a:r>
            <a:r>
              <a:rPr lang="ru-RU" dirty="0"/>
              <a:t>, </a:t>
            </a:r>
            <a:r>
              <a:rPr lang="ru-RU" dirty="0" err="1"/>
              <a:t>жалайырлар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аумағын</a:t>
            </a:r>
            <a:r>
              <a:rPr lang="ru-RU" dirty="0"/>
              <a:t>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замандарда</a:t>
            </a:r>
            <a:r>
              <a:rPr lang="ru-RU" dirty="0"/>
              <a:t> </a:t>
            </a:r>
            <a:r>
              <a:rPr lang="ru-RU" dirty="0" err="1"/>
              <a:t>мекендеген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да </a:t>
            </a:r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ru-RU" dirty="0" err="1"/>
              <a:t>тайпалар</a:t>
            </a:r>
            <a:r>
              <a:rPr lang="ru-RU" dirty="0"/>
              <a:t> </a:t>
            </a:r>
            <a:r>
              <a:rPr lang="ru-RU" dirty="0" err="1"/>
              <a:t>құрады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тайпалардың</a:t>
            </a:r>
            <a:r>
              <a:rPr lang="ru-RU" dirty="0"/>
              <a:t> </a:t>
            </a:r>
            <a:r>
              <a:rPr lang="ru-RU" dirty="0" err="1"/>
              <a:t>кейбіреуінің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мемлекеттері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. Ал </a:t>
            </a:r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ru-RU" dirty="0" err="1"/>
              <a:t>түркі</a:t>
            </a:r>
            <a:r>
              <a:rPr lang="ru-RU" dirty="0"/>
              <a:t> </a:t>
            </a:r>
            <a:r>
              <a:rPr lang="ru-RU" dirty="0" err="1"/>
              <a:t>тілдес</a:t>
            </a:r>
            <a:r>
              <a:rPr lang="ru-RU" dirty="0"/>
              <a:t> </a:t>
            </a:r>
            <a:r>
              <a:rPr lang="ru-RU" dirty="0" err="1"/>
              <a:t>ру-тайпалардың</a:t>
            </a:r>
            <a:r>
              <a:rPr lang="ru-RU" dirty="0"/>
              <a:t> </a:t>
            </a:r>
            <a:r>
              <a:rPr lang="ru-RU" dirty="0" err="1"/>
              <a:t>атаулары</a:t>
            </a:r>
            <a:r>
              <a:rPr lang="ru-RU" dirty="0"/>
              <a:t> </a:t>
            </a:r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уақытқа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 </a:t>
            </a:r>
            <a:r>
              <a:rPr lang="ru-RU" dirty="0" err="1"/>
              <a:t>қазақтар</a:t>
            </a:r>
            <a:r>
              <a:rPr lang="ru-RU" dirty="0"/>
              <a:t> </a:t>
            </a:r>
            <a:r>
              <a:rPr lang="ru-RU" dirty="0" err="1"/>
              <a:t>арасында</a:t>
            </a:r>
            <a:r>
              <a:rPr lang="ru-RU" dirty="0"/>
              <a:t> </a:t>
            </a:r>
            <a:r>
              <a:rPr lang="ru-RU" dirty="0" err="1"/>
              <a:t>сақталып</a:t>
            </a:r>
            <a:r>
              <a:rPr lang="ru-RU" dirty="0"/>
              <a:t> </a:t>
            </a:r>
            <a:r>
              <a:rPr lang="ru-RU" dirty="0" err="1"/>
              <a:t>қалған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ХІІІ </a:t>
            </a:r>
            <a:r>
              <a:rPr lang="ru-RU" dirty="0" err="1"/>
              <a:t>ғасырда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халқының</a:t>
            </a:r>
            <a:r>
              <a:rPr lang="ru-RU" dirty="0"/>
              <a:t> </a:t>
            </a:r>
            <a:r>
              <a:rPr lang="ru-RU" dirty="0" err="1"/>
              <a:t>этникалық</a:t>
            </a:r>
            <a:r>
              <a:rPr lang="ru-RU" dirty="0"/>
              <a:t> </a:t>
            </a:r>
            <a:r>
              <a:rPr lang="ru-RU" dirty="0" err="1"/>
              <a:t>тұрғыда</a:t>
            </a:r>
            <a:r>
              <a:rPr lang="ru-RU" dirty="0"/>
              <a:t> </a:t>
            </a:r>
            <a:r>
              <a:rPr lang="ru-RU" dirty="0" err="1"/>
              <a:t>бірігу</a:t>
            </a:r>
            <a:r>
              <a:rPr lang="ru-RU" dirty="0"/>
              <a:t> </a:t>
            </a:r>
            <a:r>
              <a:rPr lang="ru-RU" dirty="0" err="1"/>
              <a:t>үрдісі</a:t>
            </a:r>
            <a:r>
              <a:rPr lang="ru-RU" dirty="0"/>
              <a:t> </a:t>
            </a:r>
            <a:r>
              <a:rPr lang="ru-RU" dirty="0" err="1"/>
              <a:t>моңғол</a:t>
            </a:r>
            <a:r>
              <a:rPr lang="ru-RU" dirty="0"/>
              <a:t> </a:t>
            </a:r>
            <a:r>
              <a:rPr lang="ru-RU" dirty="0" err="1" smtClean="0"/>
              <a:t>шапқыншылығының</a:t>
            </a:r>
            <a:r>
              <a:rPr lang="ru-RU" dirty="0" smtClean="0"/>
              <a:t> </a:t>
            </a:r>
            <a:r>
              <a:rPr lang="ru-RU" dirty="0" err="1"/>
              <a:t>әсерінен</a:t>
            </a:r>
            <a:r>
              <a:rPr lang="ru-RU" dirty="0"/>
              <a:t> </a:t>
            </a:r>
            <a:r>
              <a:rPr lang="ru-RU" dirty="0" err="1"/>
              <a:t>тоқтап</a:t>
            </a:r>
            <a:r>
              <a:rPr lang="ru-RU" dirty="0"/>
              <a:t> </a:t>
            </a:r>
            <a:r>
              <a:rPr lang="ru-RU" dirty="0" err="1"/>
              <a:t>қалды</a:t>
            </a:r>
            <a:r>
              <a:rPr lang="ru-RU" dirty="0"/>
              <a:t>. </a:t>
            </a:r>
            <a:r>
              <a:rPr lang="ru-RU" dirty="0" err="1"/>
              <a:t>Бұларға</a:t>
            </a:r>
            <a:r>
              <a:rPr lang="ru-RU" dirty="0"/>
              <a:t> </a:t>
            </a:r>
            <a:r>
              <a:rPr lang="ru-RU" dirty="0" err="1"/>
              <a:t>жаңа</a:t>
            </a:r>
            <a:r>
              <a:rPr lang="ru-RU" dirty="0"/>
              <a:t> </a:t>
            </a:r>
            <a:r>
              <a:rPr lang="ru-RU" dirty="0" err="1"/>
              <a:t>этникалық</a:t>
            </a:r>
            <a:r>
              <a:rPr lang="ru-RU" dirty="0"/>
              <a:t> компонент - </a:t>
            </a:r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аумағына</a:t>
            </a:r>
            <a:r>
              <a:rPr lang="ru-RU" dirty="0"/>
              <a:t> </a:t>
            </a:r>
            <a:r>
              <a:rPr lang="ru-RU" dirty="0" err="1"/>
              <a:t>келіп</a:t>
            </a:r>
            <a:r>
              <a:rPr lang="ru-RU" dirty="0"/>
              <a:t> </a:t>
            </a:r>
            <a:r>
              <a:rPr lang="ru-RU" dirty="0" err="1"/>
              <a:t>қоныстанған</a:t>
            </a:r>
            <a:r>
              <a:rPr lang="ru-RU" dirty="0"/>
              <a:t> </a:t>
            </a:r>
            <a:r>
              <a:rPr lang="ru-RU" dirty="0" err="1"/>
              <a:t>моңғол</a:t>
            </a:r>
            <a:r>
              <a:rPr lang="ru-RU" dirty="0"/>
              <a:t> </a:t>
            </a:r>
            <a:r>
              <a:rPr lang="ru-RU" dirty="0" err="1"/>
              <a:t>тектес</a:t>
            </a:r>
            <a:r>
              <a:rPr lang="ru-RU" dirty="0"/>
              <a:t> </a:t>
            </a:r>
            <a:r>
              <a:rPr lang="ru-RU" dirty="0" err="1"/>
              <a:t>ру-тайпалар</a:t>
            </a:r>
            <a:r>
              <a:rPr lang="ru-RU" dirty="0"/>
              <a:t>: </a:t>
            </a:r>
            <a:r>
              <a:rPr lang="ru-RU" dirty="0" err="1"/>
              <a:t>маңғыт</a:t>
            </a:r>
            <a:r>
              <a:rPr lang="ru-RU" dirty="0"/>
              <a:t>, </a:t>
            </a:r>
            <a:r>
              <a:rPr lang="ru-RU" dirty="0" err="1"/>
              <a:t>барлас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басқалары</a:t>
            </a:r>
            <a:r>
              <a:rPr lang="ru-RU" dirty="0"/>
              <a:t> </a:t>
            </a:r>
            <a:r>
              <a:rPr lang="ru-RU" dirty="0" err="1"/>
              <a:t>қосылды</a:t>
            </a:r>
            <a:r>
              <a:rPr lang="ru-RU" dirty="0"/>
              <a:t>. </a:t>
            </a:r>
            <a:r>
              <a:rPr lang="ru-RU" dirty="0" err="1"/>
              <a:t>Моңғолдардың</a:t>
            </a:r>
            <a:r>
              <a:rPr lang="ru-RU" dirty="0"/>
              <a:t> саны </a:t>
            </a:r>
            <a:r>
              <a:rPr lang="ru-RU" dirty="0" err="1"/>
              <a:t>салыстырмалы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алғанда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болмады</a:t>
            </a:r>
            <a:r>
              <a:rPr lang="ru-RU" dirty="0"/>
              <a:t> да, </a:t>
            </a:r>
            <a:r>
              <a:rPr lang="ru-RU" dirty="0" err="1"/>
              <a:t>моңғолдық</a:t>
            </a:r>
            <a:r>
              <a:rPr lang="ru-RU" dirty="0"/>
              <a:t> элемент </a:t>
            </a:r>
            <a:r>
              <a:rPr lang="ru-RU" dirty="0" err="1"/>
              <a:t>бірте-бірте</a:t>
            </a:r>
            <a:r>
              <a:rPr lang="ru-RU" dirty="0"/>
              <a:t> саны </a:t>
            </a:r>
            <a:r>
              <a:rPr lang="ru-RU" dirty="0" err="1"/>
              <a:t>басым</a:t>
            </a:r>
            <a:r>
              <a:rPr lang="ru-RU" dirty="0"/>
              <a:t> </a:t>
            </a:r>
            <a:r>
              <a:rPr lang="ru-RU" dirty="0" err="1"/>
              <a:t>түріктік</a:t>
            </a:r>
            <a:r>
              <a:rPr lang="ru-RU" dirty="0"/>
              <a:t> </a:t>
            </a:r>
            <a:r>
              <a:rPr lang="ru-RU" dirty="0" err="1"/>
              <a:t>ортаға</a:t>
            </a:r>
            <a:r>
              <a:rPr lang="ru-RU" dirty="0"/>
              <a:t> </a:t>
            </a:r>
            <a:r>
              <a:rPr lang="ru-RU" dirty="0" err="1"/>
              <a:t>сіңісіп</a:t>
            </a:r>
            <a:r>
              <a:rPr lang="ru-RU" dirty="0"/>
              <a:t> </a:t>
            </a:r>
            <a:r>
              <a:rPr lang="ru-RU" dirty="0" err="1"/>
              <a:t>кетті</a:t>
            </a:r>
            <a:r>
              <a:rPr lang="ru-RU" dirty="0"/>
              <a:t>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0090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92506"/>
            <a:ext cx="10515600" cy="300790"/>
          </a:xfrm>
        </p:spPr>
        <p:txBody>
          <a:bodyPr>
            <a:noAutofit/>
          </a:bodyPr>
          <a:lstStyle/>
          <a:p>
            <a:pPr algn="ctr"/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бет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01579"/>
            <a:ext cx="10515600" cy="5575384"/>
          </a:xfrm>
        </p:spPr>
        <p:txBody>
          <a:bodyPr>
            <a:noAutofit/>
          </a:bodyPr>
          <a:lstStyle/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халқы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этникалық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аумағының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ғасырлық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үрдісі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негізінен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-Х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ғасырларда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толығымен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аяқталды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қазақтарға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антропо-логиялық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келбет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жергілікті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еуропеоидтік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қосылған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монголойдтік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нәсілдің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ықпалының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-Х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ғасырларда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түпкілікті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4.2. «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этнонимі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жүздері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халқының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қалыптасуымен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бірге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-Х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ғасырларда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жүздері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Жүздер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жазба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ғасырда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жылнамалар-ында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кездеседі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Жүздердің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құрылуы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жерінің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табиғи-климаттық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халықтың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көшпелі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салтына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тығыз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өзіндік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дамуына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ықпал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ететін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табиғи-ландшафтық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белдеулерден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халқының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шаруашылық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мәдени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қызметінің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табиғи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ареалдары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Оңтүстік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Жетісу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Батыс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Солтүстік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аймақтары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кіреді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Жүздер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табиғи-климаттық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ерекшеліктерге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қалыптасқан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шаруашылық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әскери-әкімшілік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жүздерінің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қалыптасуына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халқының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құраған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ру-тайпалардың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моңғол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ұлыстарының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құрамында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кейінірек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жекелеген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бірлестіктер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құрамында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ұзақ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ықпал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етпей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қойған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855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7086"/>
          </a:xfrm>
        </p:spPr>
        <p:txBody>
          <a:bodyPr>
            <a:normAutofit/>
          </a:bodyPr>
          <a:lstStyle/>
          <a:p>
            <a:pPr algn="ctr"/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бет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0609" y="765545"/>
            <a:ext cx="10515600" cy="6198228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ғасырдың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ІІ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жартысынан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бастап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қалыптасқан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халық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көршілес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елдер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арасы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жазба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деректерінде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атаумен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бола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бастады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сөзінің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мағынасы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шығу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ғалымдар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күнге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пікірге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кепген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Халықтың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атауы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жайындағы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жазба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ғылыми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көзқарастар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аңыз-әңгімелер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қалыптасқан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Н. Карамзин мен А.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Вамбери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Византия императоры Константин Багрянородный (Х ғ.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ортасы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«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Қазахия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жайлы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атап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көрсеткені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келтіреді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Бұдан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кейінгі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зерттеулер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ның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Қазахия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Касахия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екенін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касогтер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екенін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дәлелдеді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Касог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дегеніміз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байырғы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кавказ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тілдерінің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бірінде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сөйлейтін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абхаз-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адыгей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тобының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тармағына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жатады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 «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этнонимінің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касог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касахия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үндестігіне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негізделгендіктен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болжамдық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мәнге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kk-KZ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сөзі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ғасырда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қыпшақтардың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мекендеген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аймағында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кезбе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ұғымды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білдіреді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мән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беріліп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руынан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тайпасынан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мемлекетінен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бөлініп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әскери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шараларға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қатысу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сүруіне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жасайтын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топтардың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атауына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айналады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Бұндай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ұғыммен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әскериленген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казактар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институты да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ІХ-Х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ғасырларда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Шығыс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Дешті-Қыпшақ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қоғамында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атаумен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ал ХІ-ХІІ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ғасырларда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этноәлеуметтік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топтар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7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5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40931"/>
          </a:xfrm>
        </p:spPr>
        <p:txBody>
          <a:bodyPr>
            <a:noAutofit/>
          </a:bodyPr>
          <a:lstStyle/>
          <a:p>
            <a:pPr algn="ctr"/>
            <a:r>
              <a:rPr lang="kk-KZ" sz="1800" b="1" dirty="0" smtClean="0"/>
              <a:t>5 бет</a:t>
            </a:r>
            <a:endParaRPr lang="ru-RU" sz="1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06056"/>
            <a:ext cx="10515600" cy="604729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Моңғол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шапқыншылығы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қыпшақтардың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тайпалық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топтарын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Дешті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Қыпшақ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шегінен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жерлерге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ыдыратып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жібергендіктен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атауының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таралуына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туғызды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тәуелсіз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жүрген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текті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тобын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білдіру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қолданылған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Қазақылық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этникалық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шекаралармен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шектелмеді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ХІ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ғасырдың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басында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аумағында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дербес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мемлекеттер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бірге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Орда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дербес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ел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болуына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жергілікті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этникалық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топ -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қыпшақтар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ғасырдың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жартысынан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бастап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этникалық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мәнге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бола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бастады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4.3. </a:t>
            </a:r>
            <a:r>
              <a:rPr 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хандығының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құрылуы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Отан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тарихындағы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аса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мәселенің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хандығының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құрылуы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хандығының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аумағында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жүрген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этносаяси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үрдістердің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заңды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нәтижесі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хандығының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салған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Керей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Жәнібек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хандығының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дербес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бірлестік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тарих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сахнасына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шығуына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Шыңғыс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хан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ұрпақтары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билік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күресі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қолайлы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туғызған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Орда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билеушісі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Орыс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ханның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шөбересі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Барақ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ханның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баласы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Жәнібек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ағайыны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Кереймен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бірге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1459-1460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жылдары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Әбілхайыр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хандығынан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бөлініп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шығып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Моғолстан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ханы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Есен-Бұғаның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(1429-1462)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иелігіндегі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Шу мен Талас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аймағындағы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Қозыбасы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жерге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қоныстанады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Сөйтіп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хандығының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құрылу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барысы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ғасырдың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жартысында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дағдарысқа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ұшырай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бастаған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Әбілқайыр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хандығы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Моғолстан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мемлекетінің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жағдайымен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1457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Әбілқайырдың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ойраттардан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жеңіліске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ұшыраған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сәтінен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бастап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шиелінісіп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кетті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Әбілхайыр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ханның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саясаттағы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қателіктері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ойраттарға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күрестегі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сәтсіздіктері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құрамындағы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ру-тайпалардың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наразылығын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күшейтіп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жіберді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ру-тайпалардың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көсемдерін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енді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тұрақты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этноаумақтық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ұйым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алатын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күштерді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іздестіруге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мәжбүр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етті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шайбандық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Әбілқайыр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ханның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қуғын-сүргініне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ұшыраған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Керей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Жәнібек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хандықтағы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дағдарысты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мүдделеріне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қоғамның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жіктерін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топтастыру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саясатын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бастады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Осы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кезеңде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Азияның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тарих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сахнасына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қырғыз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өзбек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қарақалпақ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халықтар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шықты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5901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04726"/>
          </a:xfrm>
        </p:spPr>
        <p:txBody>
          <a:bodyPr>
            <a:normAutofit fontScale="90000"/>
          </a:bodyPr>
          <a:lstStyle/>
          <a:p>
            <a:pPr algn="ctr"/>
            <a:r>
              <a:rPr lang="kk-KZ" dirty="0" smtClean="0"/>
              <a:t>6 бет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6688" y="882502"/>
            <a:ext cx="11196084" cy="539015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err="1"/>
              <a:t>Моғолстан</a:t>
            </a:r>
            <a:r>
              <a:rPr lang="ru-RU" dirty="0"/>
              <a:t> </a:t>
            </a:r>
            <a:r>
              <a:rPr lang="ru-RU" dirty="0" err="1"/>
              <a:t>билеушісі</a:t>
            </a:r>
            <a:r>
              <a:rPr lang="ru-RU" dirty="0"/>
              <a:t> </a:t>
            </a:r>
            <a:r>
              <a:rPr lang="ru-RU" dirty="0" err="1"/>
              <a:t>Есенбұға</a:t>
            </a:r>
            <a:r>
              <a:rPr lang="ru-RU" dirty="0"/>
              <a:t> хан Орда Ежен </a:t>
            </a:r>
            <a:r>
              <a:rPr lang="ru-RU" dirty="0" err="1"/>
              <a:t>ұрпақтарымен</a:t>
            </a:r>
            <a:r>
              <a:rPr lang="ru-RU" dirty="0"/>
              <a:t> </a:t>
            </a:r>
            <a:r>
              <a:rPr lang="ru-RU" dirty="0" err="1"/>
              <a:t>одақтаса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иелігінің</a:t>
            </a:r>
            <a:r>
              <a:rPr lang="ru-RU" dirty="0"/>
              <a:t> </a:t>
            </a:r>
            <a:r>
              <a:rPr lang="ru-RU" dirty="0" err="1"/>
              <a:t>батыс</a:t>
            </a:r>
            <a:r>
              <a:rPr lang="ru-RU" dirty="0"/>
              <a:t> </a:t>
            </a:r>
            <a:r>
              <a:rPr lang="ru-RU" dirty="0" err="1"/>
              <a:t>шекараларын</a:t>
            </a:r>
            <a:r>
              <a:rPr lang="ru-RU" dirty="0"/>
              <a:t> </a:t>
            </a:r>
            <a:r>
              <a:rPr lang="ru-RU" dirty="0" err="1"/>
              <a:t>қорғау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пайдалануды</a:t>
            </a:r>
            <a:r>
              <a:rPr lang="ru-RU" dirty="0"/>
              <a:t> </a:t>
            </a:r>
            <a:r>
              <a:rPr lang="ru-RU" dirty="0" err="1"/>
              <a:t>көздеді</a:t>
            </a:r>
            <a:r>
              <a:rPr lang="ru-RU" dirty="0"/>
              <a:t>. 1462 </a:t>
            </a:r>
            <a:r>
              <a:rPr lang="ru-RU" dirty="0" err="1"/>
              <a:t>жылы</a:t>
            </a:r>
            <a:r>
              <a:rPr lang="ru-RU" dirty="0"/>
              <a:t> </a:t>
            </a:r>
            <a:r>
              <a:rPr lang="ru-RU" dirty="0" err="1"/>
              <a:t>Есенбұға</a:t>
            </a:r>
            <a:r>
              <a:rPr lang="ru-RU" dirty="0"/>
              <a:t> хан </a:t>
            </a:r>
            <a:r>
              <a:rPr lang="ru-RU" dirty="0" err="1"/>
              <a:t>өлгеннен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</a:t>
            </a:r>
            <a:r>
              <a:rPr lang="ru-RU" dirty="0" err="1"/>
              <a:t>Керей</a:t>
            </a:r>
            <a:r>
              <a:rPr lang="ru-RU" dirty="0"/>
              <a:t> мен </a:t>
            </a:r>
            <a:r>
              <a:rPr lang="ru-RU" dirty="0" err="1"/>
              <a:t>Жәнібектің</a:t>
            </a:r>
            <a:r>
              <a:rPr lang="ru-RU" dirty="0"/>
              <a:t> </a:t>
            </a:r>
            <a:r>
              <a:rPr lang="ru-RU" dirty="0" err="1"/>
              <a:t>Жетісудағы</a:t>
            </a:r>
            <a:r>
              <a:rPr lang="ru-RU" dirty="0"/>
              <a:t> </a:t>
            </a:r>
            <a:r>
              <a:rPr lang="ru-RU" dirty="0" err="1"/>
              <a:t>саяси</a:t>
            </a:r>
            <a:r>
              <a:rPr lang="ru-RU" dirty="0"/>
              <a:t> </a:t>
            </a:r>
            <a:r>
              <a:rPr lang="ru-RU" dirty="0" err="1"/>
              <a:t>ықпалы</a:t>
            </a:r>
            <a:r>
              <a:rPr lang="ru-RU" dirty="0"/>
              <a:t> арта </a:t>
            </a:r>
            <a:r>
              <a:rPr lang="ru-RU" dirty="0" err="1"/>
              <a:t>бастады</a:t>
            </a:r>
            <a:r>
              <a:rPr lang="ru-RU" dirty="0"/>
              <a:t>.  </a:t>
            </a:r>
            <a:r>
              <a:rPr lang="ru-RU" dirty="0" err="1"/>
              <a:t>Мұхаммед</a:t>
            </a:r>
            <a:r>
              <a:rPr lang="ru-RU" dirty="0"/>
              <a:t> Хайдар </a:t>
            </a:r>
            <a:r>
              <a:rPr lang="ru-RU" dirty="0" err="1"/>
              <a:t>Дулатидің</a:t>
            </a:r>
            <a:r>
              <a:rPr lang="ru-RU" dirty="0"/>
              <a:t> «</a:t>
            </a:r>
            <a:r>
              <a:rPr lang="ru-RU" dirty="0" err="1"/>
              <a:t>Тарихи</a:t>
            </a:r>
            <a:r>
              <a:rPr lang="ru-RU" dirty="0"/>
              <a:t> </a:t>
            </a:r>
            <a:r>
              <a:rPr lang="ru-RU" dirty="0" err="1"/>
              <a:t>Рашиди</a:t>
            </a:r>
            <a:r>
              <a:rPr lang="ru-RU" dirty="0"/>
              <a:t>» </a:t>
            </a:r>
            <a:r>
              <a:rPr lang="ru-RU" dirty="0" err="1"/>
              <a:t>еңбегіндегі</a:t>
            </a:r>
            <a:r>
              <a:rPr lang="ru-RU" dirty="0"/>
              <a:t> </a:t>
            </a:r>
            <a:r>
              <a:rPr lang="ru-RU" dirty="0" err="1"/>
              <a:t>деректері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хандығының</a:t>
            </a:r>
            <a:r>
              <a:rPr lang="ru-RU" dirty="0"/>
              <a:t> </a:t>
            </a:r>
            <a:r>
              <a:rPr lang="ru-RU" dirty="0" err="1"/>
              <a:t>құрылған</a:t>
            </a:r>
            <a:r>
              <a:rPr lang="ru-RU" dirty="0"/>
              <a:t> </a:t>
            </a:r>
            <a:r>
              <a:rPr lang="ru-RU" dirty="0" err="1"/>
              <a:t>уақыты</a:t>
            </a:r>
            <a:r>
              <a:rPr lang="ru-RU" dirty="0"/>
              <a:t> - 1465-1466 </a:t>
            </a:r>
            <a:r>
              <a:rPr lang="ru-RU" dirty="0" err="1"/>
              <a:t>жылдар</a:t>
            </a:r>
            <a:r>
              <a:rPr lang="ru-RU" dirty="0"/>
              <a:t>. </a:t>
            </a:r>
            <a:r>
              <a:rPr lang="ru-RU" dirty="0" err="1"/>
              <a:t>Көршілес</a:t>
            </a:r>
            <a:r>
              <a:rPr lang="ru-RU" dirty="0"/>
              <a:t> </a:t>
            </a:r>
            <a:r>
              <a:rPr lang="ru-RU" dirty="0" err="1"/>
              <a:t>Моғолстанда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хандығының</a:t>
            </a:r>
            <a:r>
              <a:rPr lang="ru-RU" dirty="0"/>
              <a:t> </a:t>
            </a:r>
            <a:r>
              <a:rPr lang="ru-RU" dirty="0" err="1"/>
              <a:t>құрылуына</a:t>
            </a:r>
            <a:r>
              <a:rPr lang="ru-RU" dirty="0"/>
              <a:t> </a:t>
            </a:r>
            <a:r>
              <a:rPr lang="ru-RU" dirty="0" err="1"/>
              <a:t>Әбілқайыр</a:t>
            </a:r>
            <a:r>
              <a:rPr lang="ru-RU" dirty="0"/>
              <a:t> </a:t>
            </a:r>
            <a:r>
              <a:rPr lang="ru-RU" dirty="0" err="1"/>
              <a:t>ханның</a:t>
            </a:r>
            <a:r>
              <a:rPr lang="ru-RU" dirty="0"/>
              <a:t> </a:t>
            </a:r>
            <a:r>
              <a:rPr lang="ru-RU" dirty="0" err="1"/>
              <a:t>қауіптене</a:t>
            </a:r>
            <a:r>
              <a:rPr lang="ru-RU" dirty="0"/>
              <a:t> </a:t>
            </a:r>
            <a:r>
              <a:rPr lang="ru-RU" dirty="0" err="1"/>
              <a:t>қарауы</a:t>
            </a:r>
            <a:r>
              <a:rPr lang="ru-RU" dirty="0"/>
              <a:t>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еді</a:t>
            </a:r>
            <a:r>
              <a:rPr lang="ru-RU" dirty="0"/>
              <a:t>. </a:t>
            </a:r>
            <a:r>
              <a:rPr lang="ru-RU" dirty="0" err="1"/>
              <a:t>Сол</a:t>
            </a:r>
            <a:r>
              <a:rPr lang="ru-RU" dirty="0"/>
              <a:t> </a:t>
            </a:r>
            <a:r>
              <a:rPr lang="ru-RU" dirty="0" err="1"/>
              <a:t>себепті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1468 </a:t>
            </a:r>
            <a:r>
              <a:rPr lang="ru-RU" dirty="0" err="1"/>
              <a:t>жылы</a:t>
            </a:r>
            <a:r>
              <a:rPr lang="ru-RU" dirty="0"/>
              <a:t> </a:t>
            </a:r>
            <a:r>
              <a:rPr lang="ru-RU" dirty="0" err="1"/>
              <a:t>Моғолстанға</a:t>
            </a:r>
            <a:r>
              <a:rPr lang="ru-RU" dirty="0"/>
              <a:t> </a:t>
            </a:r>
            <a:r>
              <a:rPr lang="ru-RU" dirty="0" err="1"/>
              <a:t>жорыққа</a:t>
            </a:r>
            <a:r>
              <a:rPr lang="ru-RU" dirty="0"/>
              <a:t> </a:t>
            </a:r>
            <a:r>
              <a:rPr lang="ru-RU" dirty="0" err="1"/>
              <a:t>аттанады</a:t>
            </a:r>
            <a:r>
              <a:rPr lang="ru-RU" dirty="0"/>
              <a:t>.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жорық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науқастанып</a:t>
            </a:r>
            <a:r>
              <a:rPr lang="ru-RU" dirty="0"/>
              <a:t>, </a:t>
            </a:r>
            <a:r>
              <a:rPr lang="ru-RU" dirty="0" err="1"/>
              <a:t>қайтыс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Әбілхайыр</a:t>
            </a:r>
            <a:r>
              <a:rPr lang="ru-RU" dirty="0"/>
              <a:t> </a:t>
            </a:r>
            <a:r>
              <a:rPr lang="ru-RU" dirty="0" err="1"/>
              <a:t>ханның</a:t>
            </a:r>
            <a:r>
              <a:rPr lang="ru-RU" dirty="0"/>
              <a:t> </a:t>
            </a:r>
            <a:r>
              <a:rPr lang="ru-RU" dirty="0" err="1"/>
              <a:t>өлімінен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хандығындағы</a:t>
            </a:r>
            <a:r>
              <a:rPr lang="ru-RU" dirty="0"/>
              <a:t> </a:t>
            </a:r>
            <a:r>
              <a:rPr lang="ru-RU" dirty="0" err="1"/>
              <a:t>саяси</a:t>
            </a:r>
            <a:r>
              <a:rPr lang="ru-RU" dirty="0"/>
              <a:t> </a:t>
            </a:r>
            <a:r>
              <a:rPr lang="ru-RU" dirty="0" err="1"/>
              <a:t>дағдарыс</a:t>
            </a:r>
            <a:r>
              <a:rPr lang="ru-RU" dirty="0"/>
              <a:t> </a:t>
            </a:r>
            <a:r>
              <a:rPr lang="ru-RU" dirty="0" err="1"/>
              <a:t>өзінің</a:t>
            </a:r>
            <a:r>
              <a:rPr lang="ru-RU" dirty="0"/>
              <a:t> </a:t>
            </a:r>
            <a:r>
              <a:rPr lang="ru-RU" dirty="0" err="1"/>
              <a:t>шегіне</a:t>
            </a:r>
            <a:r>
              <a:rPr lang="ru-RU" dirty="0"/>
              <a:t> </a:t>
            </a:r>
            <a:r>
              <a:rPr lang="ru-RU" dirty="0" err="1"/>
              <a:t>жетті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Керей</a:t>
            </a:r>
            <a:r>
              <a:rPr lang="ru-RU" dirty="0"/>
              <a:t> мен </a:t>
            </a:r>
            <a:r>
              <a:rPr lang="ru-RU" dirty="0" err="1"/>
              <a:t>Жәнібек</a:t>
            </a:r>
            <a:r>
              <a:rPr lang="ru-RU" dirty="0"/>
              <a:t> </a:t>
            </a:r>
            <a:r>
              <a:rPr lang="ru-RU" dirty="0" err="1"/>
              <a:t>Әбілхайыр</a:t>
            </a:r>
            <a:r>
              <a:rPr lang="ru-RU" dirty="0"/>
              <a:t> </a:t>
            </a:r>
            <a:r>
              <a:rPr lang="ru-RU" dirty="0" err="1"/>
              <a:t>хандығындағы</a:t>
            </a:r>
            <a:r>
              <a:rPr lang="ru-RU" dirty="0"/>
              <a:t> </a:t>
            </a:r>
            <a:r>
              <a:rPr lang="ru-RU" dirty="0" err="1"/>
              <a:t>зор</a:t>
            </a:r>
            <a:r>
              <a:rPr lang="ru-RU" dirty="0"/>
              <a:t> </a:t>
            </a:r>
            <a:r>
              <a:rPr lang="ru-RU" dirty="0" err="1"/>
              <a:t>аумаққа</a:t>
            </a:r>
            <a:r>
              <a:rPr lang="ru-RU" dirty="0"/>
              <a:t> </a:t>
            </a:r>
            <a:r>
              <a:rPr lang="ru-RU" dirty="0" err="1"/>
              <a:t>ие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. (</a:t>
            </a:r>
            <a:r>
              <a:rPr lang="ru-RU" dirty="0" err="1"/>
              <a:t>Жәнібекті</a:t>
            </a:r>
            <a:r>
              <a:rPr lang="ru-RU" dirty="0"/>
              <a:t> </a:t>
            </a:r>
            <a:r>
              <a:rPr lang="ru-RU" dirty="0" err="1"/>
              <a:t>халық</a:t>
            </a:r>
            <a:r>
              <a:rPr lang="ru-RU" dirty="0"/>
              <a:t> </a:t>
            </a:r>
            <a:r>
              <a:rPr lang="ru-RU" dirty="0" err="1"/>
              <a:t>Әз</a:t>
            </a:r>
            <a:r>
              <a:rPr lang="ru-RU" dirty="0"/>
              <a:t> </a:t>
            </a:r>
            <a:r>
              <a:rPr lang="ru-RU" dirty="0" err="1"/>
              <a:t>Жәнібек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атаған</a:t>
            </a:r>
            <a:r>
              <a:rPr lang="ru-RU" dirty="0"/>
              <a:t>, «</a:t>
            </a:r>
            <a:r>
              <a:rPr lang="ru-RU" dirty="0" err="1"/>
              <a:t>әз</a:t>
            </a:r>
            <a:r>
              <a:rPr lang="ru-RU" dirty="0"/>
              <a:t>» </a:t>
            </a:r>
            <a:r>
              <a:rPr lang="ru-RU" dirty="0" err="1"/>
              <a:t>сөзі</a:t>
            </a:r>
            <a:r>
              <a:rPr lang="ru-RU" dirty="0"/>
              <a:t> дана, </a:t>
            </a:r>
            <a:r>
              <a:rPr lang="ru-RU" dirty="0" err="1"/>
              <a:t>данышпан</a:t>
            </a:r>
            <a:r>
              <a:rPr lang="ru-RU" dirty="0"/>
              <a:t>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мағынада</a:t>
            </a:r>
            <a:r>
              <a:rPr lang="ru-RU" dirty="0"/>
              <a:t> </a:t>
            </a:r>
            <a:r>
              <a:rPr lang="ru-RU" dirty="0" err="1"/>
              <a:t>қолданылған</a:t>
            </a:r>
            <a:r>
              <a:rPr lang="ru-RU" dirty="0"/>
              <a:t> - ант.) </a:t>
            </a:r>
            <a:r>
              <a:rPr lang="ru-RU" dirty="0" err="1"/>
              <a:t>Осылайша</a:t>
            </a:r>
            <a:r>
              <a:rPr lang="ru-RU" dirty="0"/>
              <a:t> «</a:t>
            </a:r>
            <a:r>
              <a:rPr lang="ru-RU" dirty="0" err="1"/>
              <a:t>қазақ</a:t>
            </a:r>
            <a:r>
              <a:rPr lang="ru-RU" dirty="0"/>
              <a:t>» </a:t>
            </a:r>
            <a:r>
              <a:rPr lang="ru-RU" dirty="0" err="1"/>
              <a:t>атауын</a:t>
            </a:r>
            <a:r>
              <a:rPr lang="ru-RU" dirty="0"/>
              <a:t> </a:t>
            </a:r>
            <a:r>
              <a:rPr lang="ru-RU" dirty="0" err="1"/>
              <a:t>алған</a:t>
            </a:r>
            <a:r>
              <a:rPr lang="ru-RU" dirty="0"/>
              <a:t> </a:t>
            </a:r>
            <a:r>
              <a:rPr lang="ru-RU" dirty="0" err="1"/>
              <a:t>халықтың</a:t>
            </a:r>
            <a:r>
              <a:rPr lang="ru-RU" dirty="0"/>
              <a:t> </a:t>
            </a:r>
            <a:r>
              <a:rPr lang="ru-RU" dirty="0" err="1"/>
              <a:t>мемлекеттік</a:t>
            </a:r>
            <a:r>
              <a:rPr lang="ru-RU" dirty="0"/>
              <a:t> </a:t>
            </a:r>
            <a:r>
              <a:rPr lang="ru-RU" dirty="0" err="1"/>
              <a:t>бірлестігі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.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хандығы</a:t>
            </a:r>
            <a:r>
              <a:rPr lang="ru-RU" dirty="0"/>
              <a:t> </a:t>
            </a:r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аумағында</a:t>
            </a:r>
            <a:r>
              <a:rPr lang="ru-RU" dirty="0"/>
              <a:t> </a:t>
            </a:r>
            <a:r>
              <a:rPr lang="ru-RU" dirty="0" err="1"/>
              <a:t>үздіксіз</a:t>
            </a:r>
            <a:r>
              <a:rPr lang="ru-RU" dirty="0"/>
              <a:t> </a:t>
            </a:r>
            <a:r>
              <a:rPr lang="ru-RU" dirty="0" err="1"/>
              <a:t>жүрген</a:t>
            </a:r>
            <a:r>
              <a:rPr lang="ru-RU" dirty="0"/>
              <a:t> </a:t>
            </a:r>
            <a:r>
              <a:rPr lang="ru-RU" dirty="0" err="1"/>
              <a:t>саяси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этникалық</a:t>
            </a:r>
            <a:r>
              <a:rPr lang="ru-RU" dirty="0"/>
              <a:t> </a:t>
            </a:r>
            <a:r>
              <a:rPr lang="ru-RU" dirty="0" err="1"/>
              <a:t>үрдістердің</a:t>
            </a:r>
            <a:r>
              <a:rPr lang="ru-RU" dirty="0"/>
              <a:t> </a:t>
            </a:r>
            <a:r>
              <a:rPr lang="ru-RU" dirty="0" err="1"/>
              <a:t>нәтижесінде</a:t>
            </a:r>
            <a:r>
              <a:rPr lang="ru-RU" dirty="0"/>
              <a:t> </a:t>
            </a:r>
            <a:r>
              <a:rPr lang="ru-RU" dirty="0" err="1"/>
              <a:t>тарих</a:t>
            </a:r>
            <a:r>
              <a:rPr lang="ru-RU" dirty="0"/>
              <a:t> </a:t>
            </a:r>
            <a:r>
              <a:rPr lang="ru-RU" dirty="0" err="1"/>
              <a:t>сахнасына</a:t>
            </a:r>
            <a:r>
              <a:rPr lang="ru-RU" dirty="0"/>
              <a:t> </a:t>
            </a:r>
            <a:r>
              <a:rPr lang="ru-RU" dirty="0" err="1"/>
              <a:t>шықты</a:t>
            </a:r>
            <a:r>
              <a:rPr lang="ru-RU" dirty="0"/>
              <a:t>.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кезеңдері</a:t>
            </a:r>
            <a:r>
              <a:rPr lang="ru-RU" dirty="0"/>
              <a:t> </a:t>
            </a:r>
            <a:r>
              <a:rPr lang="ru-RU" dirty="0" err="1"/>
              <a:t>Керей</a:t>
            </a:r>
            <a:r>
              <a:rPr lang="ru-RU" dirty="0"/>
              <a:t> мен </a:t>
            </a:r>
            <a:r>
              <a:rPr lang="ru-RU" dirty="0" err="1"/>
              <a:t>Жәнібектің</a:t>
            </a:r>
            <a:r>
              <a:rPr lang="ru-RU" dirty="0"/>
              <a:t> </a:t>
            </a:r>
            <a:r>
              <a:rPr lang="ru-RU" dirty="0" err="1"/>
              <a:t>Әбілхайыр</a:t>
            </a:r>
            <a:r>
              <a:rPr lang="ru-RU" dirty="0"/>
              <a:t> </a:t>
            </a:r>
            <a:r>
              <a:rPr lang="ru-RU" dirty="0" err="1"/>
              <a:t>хандығынан</a:t>
            </a:r>
            <a:r>
              <a:rPr lang="ru-RU" dirty="0"/>
              <a:t> </a:t>
            </a:r>
            <a:r>
              <a:rPr lang="ru-RU" dirty="0" err="1"/>
              <a:t>бөлініп</a:t>
            </a:r>
            <a:r>
              <a:rPr lang="ru-RU" dirty="0"/>
              <a:t>, </a:t>
            </a:r>
            <a:r>
              <a:rPr lang="ru-RU" dirty="0" err="1"/>
              <a:t>өздерін</a:t>
            </a:r>
            <a:r>
              <a:rPr lang="ru-RU" dirty="0"/>
              <a:t> </a:t>
            </a:r>
            <a:r>
              <a:rPr lang="ru-RU" dirty="0" err="1"/>
              <a:t>қолдаған</a:t>
            </a:r>
            <a:r>
              <a:rPr lang="ru-RU" dirty="0"/>
              <a:t> </a:t>
            </a:r>
            <a:r>
              <a:rPr lang="ru-RU" dirty="0" err="1" smtClean="0"/>
              <a:t>ру-тайпалармен</a:t>
            </a:r>
            <a:r>
              <a:rPr lang="ru-RU" dirty="0" smtClean="0"/>
              <a:t> </a:t>
            </a:r>
            <a:r>
              <a:rPr lang="ru-RU" dirty="0" err="1"/>
              <a:t>көшіп</a:t>
            </a:r>
            <a:r>
              <a:rPr lang="ru-RU" dirty="0"/>
              <a:t> </a:t>
            </a:r>
            <a:r>
              <a:rPr lang="ru-RU" dirty="0" err="1"/>
              <a:t>кетуі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Моғолстанның</a:t>
            </a:r>
            <a:r>
              <a:rPr lang="ru-RU" dirty="0"/>
              <a:t> </a:t>
            </a:r>
            <a:r>
              <a:rPr lang="ru-RU" dirty="0" err="1"/>
              <a:t>батыс</a:t>
            </a:r>
            <a:r>
              <a:rPr lang="ru-RU" dirty="0"/>
              <a:t> </a:t>
            </a:r>
            <a:r>
              <a:rPr lang="ru-RU" dirty="0" err="1"/>
              <a:t>бөлігіне</a:t>
            </a:r>
            <a:r>
              <a:rPr lang="ru-RU" dirty="0"/>
              <a:t> </a:t>
            </a:r>
            <a:r>
              <a:rPr lang="ru-RU" dirty="0" err="1"/>
              <a:t>қоныстануы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үрдістердегі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 фактор </a:t>
            </a:r>
            <a:r>
              <a:rPr lang="ru-RU" dirty="0" err="1"/>
              <a:t>алғашында</a:t>
            </a:r>
            <a:r>
              <a:rPr lang="ru-RU" dirty="0"/>
              <a:t> «</a:t>
            </a:r>
            <a:r>
              <a:rPr lang="ru-RU" dirty="0" err="1"/>
              <a:t>өзбек-қазақ</a:t>
            </a:r>
            <a:r>
              <a:rPr lang="ru-RU" dirty="0"/>
              <a:t>» </a:t>
            </a:r>
            <a:r>
              <a:rPr lang="ru-RU" dirty="0" err="1"/>
              <a:t>аталған</a:t>
            </a:r>
            <a:r>
              <a:rPr lang="ru-RU" dirty="0"/>
              <a:t> </a:t>
            </a:r>
            <a:r>
              <a:rPr lang="ru-RU" dirty="0" err="1"/>
              <a:t>жұрттың</a:t>
            </a:r>
            <a:r>
              <a:rPr lang="ru-RU" dirty="0"/>
              <a:t>, </a:t>
            </a:r>
            <a:r>
              <a:rPr lang="ru-RU" dirty="0" err="1"/>
              <a:t>кейінірек</a:t>
            </a:r>
            <a:r>
              <a:rPr lang="ru-RU" dirty="0"/>
              <a:t> «</a:t>
            </a:r>
            <a:r>
              <a:rPr lang="ru-RU" dirty="0" err="1"/>
              <a:t>қазақ</a:t>
            </a:r>
            <a:r>
              <a:rPr lang="ru-RU" dirty="0"/>
              <a:t>»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атауға</a:t>
            </a:r>
            <a:r>
              <a:rPr lang="ru-RU" dirty="0"/>
              <a:t> </a:t>
            </a:r>
            <a:r>
              <a:rPr lang="ru-RU" dirty="0" err="1"/>
              <a:t>ие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Керей</a:t>
            </a:r>
            <a:r>
              <a:rPr lang="ru-RU" dirty="0"/>
              <a:t> мен </a:t>
            </a:r>
            <a:r>
              <a:rPr lang="ru-RU" dirty="0" err="1"/>
              <a:t>Жәнібекке</a:t>
            </a:r>
            <a:r>
              <a:rPr lang="ru-RU" dirty="0"/>
              <a:t> </a:t>
            </a:r>
            <a:r>
              <a:rPr lang="ru-RU" dirty="0" err="1"/>
              <a:t>қолдау</a:t>
            </a:r>
            <a:r>
              <a:rPr lang="ru-RU" dirty="0"/>
              <a:t> </a:t>
            </a:r>
            <a:r>
              <a:rPr lang="ru-RU" dirty="0" err="1"/>
              <a:t>білдіруі</a:t>
            </a:r>
            <a:r>
              <a:rPr lang="ru-RU" dirty="0"/>
              <a:t> </a:t>
            </a:r>
            <a:r>
              <a:rPr lang="ru-RU" dirty="0" err="1"/>
              <a:t>еді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фактор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кезегінде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хандығының</a:t>
            </a:r>
            <a:r>
              <a:rPr lang="ru-RU" dirty="0"/>
              <a:t> </a:t>
            </a:r>
            <a:r>
              <a:rPr lang="ru-RU" dirty="0" err="1"/>
              <a:t>құрылуына</a:t>
            </a:r>
            <a:r>
              <a:rPr lang="ru-RU" dirty="0"/>
              <a:t> </a:t>
            </a:r>
            <a:r>
              <a:rPr lang="ru-RU" dirty="0" err="1"/>
              <a:t>әкелді</a:t>
            </a:r>
            <a:r>
              <a:rPr lang="ru-RU" dirty="0"/>
              <a:t>, </a:t>
            </a:r>
            <a:r>
              <a:rPr lang="ru-RU" dirty="0" err="1"/>
              <a:t>Соңында</a:t>
            </a:r>
            <a:r>
              <a:rPr lang="ru-RU" dirty="0"/>
              <a:t> </a:t>
            </a:r>
            <a:r>
              <a:rPr lang="ru-RU" dirty="0" err="1"/>
              <a:t>Әбілхайыр</a:t>
            </a:r>
            <a:r>
              <a:rPr lang="ru-RU" dirty="0"/>
              <a:t> </a:t>
            </a:r>
            <a:r>
              <a:rPr lang="ru-RU" dirty="0" err="1"/>
              <a:t>ханның</a:t>
            </a:r>
            <a:r>
              <a:rPr lang="ru-RU" dirty="0"/>
              <a:t> </a:t>
            </a:r>
            <a:r>
              <a:rPr lang="ru-RU" dirty="0" err="1"/>
              <a:t>қазасынан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</a:t>
            </a:r>
            <a:r>
              <a:rPr lang="ru-RU" dirty="0" err="1"/>
              <a:t>Керей</a:t>
            </a:r>
            <a:r>
              <a:rPr lang="ru-RU" dirty="0"/>
              <a:t> мен </a:t>
            </a:r>
            <a:r>
              <a:rPr lang="ru-RU" dirty="0" err="1"/>
              <a:t>Жәнібектің</a:t>
            </a:r>
            <a:r>
              <a:rPr lang="ru-RU" dirty="0"/>
              <a:t> </a:t>
            </a:r>
            <a:r>
              <a:rPr lang="ru-RU" dirty="0" err="1"/>
              <a:t>бұрынғы</a:t>
            </a:r>
            <a:r>
              <a:rPr lang="ru-RU" dirty="0"/>
              <a:t> </a:t>
            </a:r>
            <a:r>
              <a:rPr lang="ru-RU" dirty="0" err="1"/>
              <a:t>Ақ</a:t>
            </a:r>
            <a:r>
              <a:rPr lang="ru-RU" dirty="0"/>
              <a:t> Орда </a:t>
            </a:r>
            <a:r>
              <a:rPr lang="ru-RU" dirty="0" err="1"/>
              <a:t>иеліктеріне</a:t>
            </a:r>
            <a:r>
              <a:rPr lang="ru-RU" dirty="0"/>
              <a:t> </a:t>
            </a:r>
            <a:r>
              <a:rPr lang="ru-RU" dirty="0" err="1"/>
              <a:t>қайта</a:t>
            </a:r>
            <a:r>
              <a:rPr lang="ru-RU" dirty="0"/>
              <a:t> </a:t>
            </a:r>
            <a:r>
              <a:rPr lang="ru-RU" dirty="0" err="1"/>
              <a:t>ө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/>
              <a:t>билігін</a:t>
            </a:r>
            <a:r>
              <a:rPr lang="ru-RU" dirty="0"/>
              <a:t> </a:t>
            </a:r>
            <a:r>
              <a:rPr lang="ru-RU" dirty="0" err="1"/>
              <a:t>орнатуы</a:t>
            </a:r>
            <a:r>
              <a:rPr lang="ru-RU" dirty="0"/>
              <a:t> </a:t>
            </a:r>
            <a:r>
              <a:rPr lang="ru-RU" dirty="0" err="1"/>
              <a:t>шешуші</a:t>
            </a:r>
            <a:r>
              <a:rPr lang="ru-RU" dirty="0"/>
              <a:t> </a:t>
            </a:r>
            <a:r>
              <a:rPr lang="ru-RU" dirty="0" err="1"/>
              <a:t>қадам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. Ал </a:t>
            </a:r>
            <a:r>
              <a:rPr lang="ru-RU" dirty="0" err="1"/>
              <a:t>жаңа</a:t>
            </a:r>
            <a:r>
              <a:rPr lang="ru-RU" dirty="0"/>
              <a:t> </a:t>
            </a:r>
            <a:r>
              <a:rPr lang="ru-RU" dirty="0" err="1"/>
              <a:t>мемлекеттік</a:t>
            </a:r>
            <a:r>
              <a:rPr lang="ru-RU" dirty="0"/>
              <a:t> </a:t>
            </a:r>
            <a:r>
              <a:rPr lang="ru-RU" dirty="0" err="1"/>
              <a:t>құрылым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хандығы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</a:t>
            </a:r>
            <a:r>
              <a:rPr lang="ru-RU" dirty="0"/>
              <a:t> </a:t>
            </a:r>
            <a:r>
              <a:rPr lang="ru-RU" dirty="0" err="1"/>
              <a:t>бастады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146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89787"/>
          </a:xfrm>
        </p:spPr>
        <p:txBody>
          <a:bodyPr>
            <a:noAutofit/>
          </a:bodyPr>
          <a:lstStyle/>
          <a:p>
            <a:pPr algn="ctr"/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бет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3772" y="964388"/>
            <a:ext cx="11208488" cy="5287556"/>
          </a:xfrm>
        </p:spPr>
        <p:txBody>
          <a:bodyPr>
            <a:normAutofit fontScale="25000" lnSpcReduction="20000"/>
          </a:bodyPr>
          <a:lstStyle/>
          <a:p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4.4. Х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І-Х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ІІ </a:t>
            </a:r>
            <a:r>
              <a:rPr lang="ru-RU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ғасырлардағы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хандығының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саяси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жағдайы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ғасырдың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ортасынан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ІІ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ғасырдың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басына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хандығы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тұтас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сүрді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тұрақты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даму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кезеңдерін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аумалы-төкпелі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кезеңдерін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басынан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кешіріп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мемлекеттілік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толығымен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қалыптасып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орнықты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Хандықтың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аумағы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сыртқы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жағдайдың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өзгеруіне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талай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өзгеріске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ұшырады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 Х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ІІ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ғасырда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хандарын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сайлай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бастады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хандығы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kk-KZ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ғасырдың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ширегінде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билік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құрған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Қасым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хан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Жәнібекұлы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нығайып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күшейді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Бұрындық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хан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тұсында-ақ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жүзінде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ел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билей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бастаған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хандығындағы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ықпалынан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айырыла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бастаған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Бұрындық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хан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жақын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адамдарымен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Мауераннахрға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барып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тұрақтаған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өмірінің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соңғы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жылдарын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Самарқандта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өткізген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Қасым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1511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бастап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ресми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билікті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қолға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Қасым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хан (1511-1521(1523))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Мұхамед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Шайбанидың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Иран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шахы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Исмаилмен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Мерв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түбіндегі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шайқаста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жеңіліп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тапқанын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пайдаланып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Оңтүстік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аумағындағы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билігін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нығайтты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1513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Сайрам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қаласын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бағындырып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Ташкентке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жорыққа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шығады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бірге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Қасым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хан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дипломатиялық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қызметінің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нәтижесінде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Жетісудың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шығыс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аймақтарына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ықпалын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арттыра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бастады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Қасым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хан 1514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Жетісудан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ығысып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Қашқарияға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барып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орналасқан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шағатайлық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Моғолстан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ханы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Сұлтан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Саидпен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достық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орнатады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Өйткені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Моғолстан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ханы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Жаркентті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орталық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етіп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Шығыс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Түркістанда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салған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Батыста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астына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Ноғай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Ордасындағы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дағдарысты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өткерген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ру-тайпалар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көшіп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бастады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Сөйтіп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хандығының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шекарасы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оңтүстікте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Сырдарияның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жағалауынан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оңтүстік-шығыста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Жетісуға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дейінгі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солтүстік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солтүстік-шығыста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Ұлытау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Қарқаралы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таулары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кең-байтақ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далалық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кеңістікті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батыста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Жайық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өзеніне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дейінгі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аймақты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қамтып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жатты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5100" dirty="0"/>
          </a:p>
        </p:txBody>
      </p:sp>
    </p:spTree>
    <p:extLst>
      <p:ext uri="{BB962C8B-B14F-4D97-AF65-F5344CB8AC3E}">
        <p14:creationId xmlns:p14="http://schemas.microsoft.com/office/powerpoint/2010/main" val="2882407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82772"/>
            <a:ext cx="10515600" cy="393405"/>
          </a:xfrm>
        </p:spPr>
        <p:txBody>
          <a:bodyPr>
            <a:noAutofit/>
          </a:bodyPr>
          <a:lstStyle/>
          <a:p>
            <a:pPr algn="ctr"/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бет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776177"/>
            <a:ext cx="11219121" cy="540078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хандығы</a:t>
            </a:r>
            <a:r>
              <a:rPr lang="ru-RU" dirty="0"/>
              <a:t> </a:t>
            </a:r>
            <a:r>
              <a:rPr lang="ru-RU" dirty="0" err="1"/>
              <a:t>Қасым</a:t>
            </a:r>
            <a:r>
              <a:rPr lang="ru-RU" dirty="0"/>
              <a:t> хан </a:t>
            </a:r>
            <a:r>
              <a:rPr lang="ru-RU" dirty="0" err="1"/>
              <a:t>тұсында</a:t>
            </a:r>
            <a:r>
              <a:rPr lang="ru-RU" dirty="0"/>
              <a:t> </a:t>
            </a:r>
            <a:r>
              <a:rPr lang="ru-RU" dirty="0" err="1"/>
              <a:t>халықаралық</a:t>
            </a:r>
            <a:r>
              <a:rPr lang="ru-RU" dirty="0"/>
              <a:t> </a:t>
            </a:r>
            <a:r>
              <a:rPr lang="ru-RU" dirty="0" err="1"/>
              <a:t>аренада</a:t>
            </a:r>
            <a:r>
              <a:rPr lang="ru-RU" dirty="0"/>
              <a:t> да </a:t>
            </a:r>
            <a:r>
              <a:rPr lang="ru-RU" dirty="0" err="1"/>
              <a:t>таныла</a:t>
            </a:r>
            <a:r>
              <a:rPr lang="ru-RU" dirty="0"/>
              <a:t> </a:t>
            </a:r>
            <a:r>
              <a:rPr lang="ru-RU" dirty="0" err="1"/>
              <a:t>бастады</a:t>
            </a:r>
            <a:r>
              <a:rPr lang="ru-RU" dirty="0"/>
              <a:t>.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хандығы</a:t>
            </a:r>
            <a:r>
              <a:rPr lang="ru-RU" dirty="0"/>
              <a:t> </a:t>
            </a:r>
            <a:r>
              <a:rPr lang="ru-RU" dirty="0" err="1"/>
              <a:t>алғашқылардың</a:t>
            </a:r>
            <a:r>
              <a:rPr lang="ru-RU" dirty="0"/>
              <a:t> </a:t>
            </a:r>
            <a:r>
              <a:rPr lang="ru-RU" dirty="0" err="1"/>
              <a:t>бірі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князь ІІІ Василий (1505-1533) </a:t>
            </a:r>
            <a:r>
              <a:rPr lang="ru-RU" dirty="0" err="1"/>
              <a:t>тұсындағы</a:t>
            </a:r>
            <a:r>
              <a:rPr lang="ru-RU" dirty="0"/>
              <a:t> </a:t>
            </a:r>
            <a:r>
              <a:rPr lang="ru-RU" dirty="0" err="1"/>
              <a:t>Мәскеу</a:t>
            </a:r>
            <a:r>
              <a:rPr lang="ru-RU" dirty="0"/>
              <a:t> </a:t>
            </a:r>
            <a:r>
              <a:rPr lang="ru-RU" dirty="0" err="1"/>
              <a:t>мемлекетімен</a:t>
            </a:r>
            <a:r>
              <a:rPr lang="ru-RU" dirty="0"/>
              <a:t> </a:t>
            </a:r>
            <a:r>
              <a:rPr lang="ru-RU" dirty="0" err="1"/>
              <a:t>дипломатиялық</a:t>
            </a:r>
            <a:r>
              <a:rPr lang="ru-RU" dirty="0"/>
              <a:t> </a:t>
            </a:r>
            <a:r>
              <a:rPr lang="ru-RU" dirty="0" err="1"/>
              <a:t>байланыстар</a:t>
            </a:r>
            <a:r>
              <a:rPr lang="ru-RU" dirty="0"/>
              <a:t> </a:t>
            </a:r>
            <a:r>
              <a:rPr lang="ru-RU" dirty="0" err="1"/>
              <a:t>орнатты</a:t>
            </a:r>
            <a:r>
              <a:rPr lang="ru-RU" dirty="0"/>
              <a:t>. </a:t>
            </a:r>
            <a:r>
              <a:rPr lang="ru-RU" dirty="0" err="1"/>
              <a:t>Сол</a:t>
            </a:r>
            <a:r>
              <a:rPr lang="ru-RU" dirty="0"/>
              <a:t> </a:t>
            </a:r>
            <a:r>
              <a:rPr lang="ru-RU" dirty="0" err="1"/>
              <a:t>тарихи</a:t>
            </a:r>
            <a:r>
              <a:rPr lang="ru-RU" dirty="0"/>
              <a:t> </a:t>
            </a:r>
            <a:r>
              <a:rPr lang="ru-RU" dirty="0" err="1"/>
              <a:t>кезеңдерде</a:t>
            </a:r>
            <a:r>
              <a:rPr lang="ru-RU" dirty="0"/>
              <a:t> </a:t>
            </a:r>
            <a:r>
              <a:rPr lang="ru-RU" dirty="0" err="1"/>
              <a:t>қазақтар</a:t>
            </a:r>
            <a:r>
              <a:rPr lang="ru-RU" dirty="0"/>
              <a:t> </a:t>
            </a:r>
            <a:r>
              <a:rPr lang="ru-RU" dirty="0" err="1"/>
              <a:t>дербес</a:t>
            </a:r>
            <a:r>
              <a:rPr lang="ru-RU" dirty="0"/>
              <a:t> </a:t>
            </a:r>
            <a:r>
              <a:rPr lang="ru-RU" dirty="0" err="1"/>
              <a:t>этникалық</a:t>
            </a:r>
            <a:r>
              <a:rPr lang="ru-RU" dirty="0"/>
              <a:t> </a:t>
            </a:r>
            <a:r>
              <a:rPr lang="ru-RU" dirty="0" err="1"/>
              <a:t>қауымдастық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Батыс</a:t>
            </a:r>
            <a:r>
              <a:rPr lang="ru-RU" dirty="0"/>
              <a:t> </a:t>
            </a:r>
            <a:r>
              <a:rPr lang="ru-RU" dirty="0" err="1"/>
              <a:t>Еуропаға</a:t>
            </a:r>
            <a:r>
              <a:rPr lang="ru-RU" dirty="0"/>
              <a:t> да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. 1517 </a:t>
            </a:r>
            <a:r>
              <a:rPr lang="ru-RU" dirty="0" err="1"/>
              <a:t>және</a:t>
            </a:r>
            <a:r>
              <a:rPr lang="ru-RU" dirty="0"/>
              <a:t> 1526 </a:t>
            </a:r>
            <a:r>
              <a:rPr lang="ru-RU" dirty="0" err="1"/>
              <a:t>жылдары</a:t>
            </a:r>
            <a:r>
              <a:rPr lang="ru-RU" dirty="0"/>
              <a:t> </a:t>
            </a:r>
            <a:r>
              <a:rPr lang="ru-RU" dirty="0" err="1"/>
              <a:t>Мәскеуде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австриялық</a:t>
            </a:r>
            <a:r>
              <a:rPr lang="ru-RU" dirty="0"/>
              <a:t> дипломат Сигизмунд </a:t>
            </a:r>
            <a:r>
              <a:rPr lang="ru-RU" dirty="0" err="1"/>
              <a:t>Герберштейн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жазбаларында</a:t>
            </a:r>
            <a:r>
              <a:rPr lang="ru-RU" dirty="0"/>
              <a:t> </a:t>
            </a:r>
            <a:r>
              <a:rPr lang="ru-RU" dirty="0" err="1"/>
              <a:t>қазақтар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деректер</a:t>
            </a:r>
            <a:r>
              <a:rPr lang="ru-RU" dirty="0"/>
              <a:t> </a:t>
            </a:r>
            <a:r>
              <a:rPr lang="ru-RU" dirty="0" err="1"/>
              <a:t>қалдырған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Тарихшы</a:t>
            </a:r>
            <a:r>
              <a:rPr lang="ru-RU" dirty="0"/>
              <a:t> </a:t>
            </a:r>
            <a:r>
              <a:rPr lang="ru-RU" dirty="0" err="1"/>
              <a:t>Мырза</a:t>
            </a:r>
            <a:r>
              <a:rPr lang="ru-RU" dirty="0"/>
              <a:t> </a:t>
            </a:r>
            <a:r>
              <a:rPr lang="ru-RU" dirty="0" err="1"/>
              <a:t>Мұхаммед</a:t>
            </a:r>
            <a:r>
              <a:rPr lang="ru-RU" dirty="0"/>
              <a:t> Хайдар </a:t>
            </a:r>
            <a:r>
              <a:rPr lang="ru-RU" dirty="0" err="1"/>
              <a:t>Дулатидің</a:t>
            </a:r>
            <a:r>
              <a:rPr lang="ru-RU" dirty="0"/>
              <a:t> </a:t>
            </a:r>
            <a:r>
              <a:rPr lang="ru-RU" dirty="0" err="1"/>
              <a:t>мәліметтері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Қасым</a:t>
            </a:r>
            <a:r>
              <a:rPr lang="ru-RU" dirty="0"/>
              <a:t> хан </a:t>
            </a:r>
            <a:r>
              <a:rPr lang="ru-RU" dirty="0" err="1"/>
              <a:t>билігі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хандығындағы</a:t>
            </a:r>
            <a:r>
              <a:rPr lang="ru-RU" dirty="0"/>
              <a:t> </a:t>
            </a:r>
            <a:r>
              <a:rPr lang="ru-RU" dirty="0" err="1"/>
              <a:t>халықтың</a:t>
            </a:r>
            <a:r>
              <a:rPr lang="ru-RU" dirty="0"/>
              <a:t> саны </a:t>
            </a:r>
            <a:r>
              <a:rPr lang="ru-RU" dirty="0" err="1"/>
              <a:t>миллионға</a:t>
            </a:r>
            <a:r>
              <a:rPr lang="ru-RU" dirty="0"/>
              <a:t> </a:t>
            </a:r>
            <a:r>
              <a:rPr lang="ru-RU" dirty="0" err="1"/>
              <a:t>жеткен</a:t>
            </a:r>
            <a:r>
              <a:rPr lang="ru-RU" dirty="0"/>
              <a:t>. </a:t>
            </a:r>
            <a:r>
              <a:rPr lang="ru-RU" dirty="0" err="1"/>
              <a:t>Сол</a:t>
            </a:r>
            <a:r>
              <a:rPr lang="ru-RU" dirty="0"/>
              <a:t> </a:t>
            </a:r>
            <a:r>
              <a:rPr lang="ru-RU" dirty="0" err="1"/>
              <a:t>себепті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«</a:t>
            </a:r>
            <a:r>
              <a:rPr lang="ru-RU" dirty="0" err="1"/>
              <a:t>қазақтың</a:t>
            </a:r>
            <a:r>
              <a:rPr lang="ru-RU" dirty="0"/>
              <a:t> </a:t>
            </a:r>
            <a:r>
              <a:rPr lang="ru-RU" dirty="0" err="1"/>
              <a:t>жерлерін</a:t>
            </a:r>
            <a:r>
              <a:rPr lang="ru-RU" dirty="0"/>
              <a:t> </a:t>
            </a:r>
            <a:r>
              <a:rPr lang="ru-RU" dirty="0" err="1"/>
              <a:t>жинақтаушы</a:t>
            </a:r>
            <a:r>
              <a:rPr lang="ru-RU" dirty="0"/>
              <a:t>»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атқа</a:t>
            </a:r>
            <a:r>
              <a:rPr lang="ru-RU" dirty="0"/>
              <a:t> </a:t>
            </a:r>
            <a:r>
              <a:rPr lang="ru-RU" dirty="0" err="1"/>
              <a:t>ие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еді</a:t>
            </a:r>
            <a:r>
              <a:rPr lang="ru-RU" dirty="0"/>
              <a:t>.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замандастары</a:t>
            </a:r>
            <a:r>
              <a:rPr lang="ru-RU" dirty="0"/>
              <a:t> Ибн </a:t>
            </a:r>
            <a:r>
              <a:rPr lang="ru-RU" dirty="0" err="1"/>
              <a:t>Рузбихан</a:t>
            </a:r>
            <a:r>
              <a:rPr lang="ru-RU" dirty="0"/>
              <a:t>, </a:t>
            </a:r>
            <a:r>
              <a:rPr lang="ru-RU" dirty="0" err="1"/>
              <a:t>Бабыр</a:t>
            </a:r>
            <a:r>
              <a:rPr lang="ru-RU" dirty="0"/>
              <a:t>, </a:t>
            </a:r>
            <a:r>
              <a:rPr lang="ru-RU" dirty="0" err="1"/>
              <a:t>Мырза</a:t>
            </a:r>
            <a:r>
              <a:rPr lang="ru-RU" dirty="0"/>
              <a:t> </a:t>
            </a:r>
            <a:r>
              <a:rPr lang="ru-RU" dirty="0" err="1"/>
              <a:t>Мұхаммед</a:t>
            </a:r>
            <a:r>
              <a:rPr lang="ru-RU" dirty="0"/>
              <a:t> Хайдар </a:t>
            </a:r>
            <a:r>
              <a:rPr lang="ru-RU" dirty="0" err="1"/>
              <a:t>Дулатидың</a:t>
            </a:r>
            <a:r>
              <a:rPr lang="ru-RU" dirty="0"/>
              <a:t> </a:t>
            </a:r>
            <a:r>
              <a:rPr lang="ru-RU" dirty="0" err="1"/>
              <a:t>пікірлерінше</a:t>
            </a:r>
            <a:r>
              <a:rPr lang="ru-RU" dirty="0"/>
              <a:t> </a:t>
            </a:r>
            <a:r>
              <a:rPr lang="ru-RU" dirty="0" err="1"/>
              <a:t>Қасым</a:t>
            </a:r>
            <a:r>
              <a:rPr lang="ru-RU" dirty="0"/>
              <a:t> хан </a:t>
            </a:r>
            <a:r>
              <a:rPr lang="ru-RU" dirty="0" err="1"/>
              <a:t>ержүректілігімен</a:t>
            </a:r>
            <a:r>
              <a:rPr lang="ru-RU" dirty="0"/>
              <a:t> </a:t>
            </a:r>
            <a:r>
              <a:rPr lang="ru-RU" dirty="0" err="1"/>
              <a:t>әрі</a:t>
            </a:r>
            <a:r>
              <a:rPr lang="ru-RU" dirty="0"/>
              <a:t> </a:t>
            </a:r>
            <a:r>
              <a:rPr lang="ru-RU" dirty="0" err="1"/>
              <a:t>соңынан</a:t>
            </a:r>
            <a:r>
              <a:rPr lang="ru-RU" dirty="0"/>
              <a:t> </a:t>
            </a:r>
            <a:r>
              <a:rPr lang="ru-RU" dirty="0" err="1"/>
              <a:t>басқаларды</a:t>
            </a:r>
            <a:r>
              <a:rPr lang="ru-RU" dirty="0"/>
              <a:t> </a:t>
            </a:r>
            <a:r>
              <a:rPr lang="ru-RU" dirty="0" err="1"/>
              <a:t>ерте</a:t>
            </a:r>
            <a:r>
              <a:rPr lang="ru-RU" dirty="0"/>
              <a:t> </a:t>
            </a:r>
            <a:r>
              <a:rPr lang="ru-RU" dirty="0" err="1"/>
              <a:t>алатын</a:t>
            </a:r>
            <a:r>
              <a:rPr lang="ru-RU" dirty="0"/>
              <a:t> </a:t>
            </a:r>
            <a:r>
              <a:rPr lang="ru-RU" dirty="0" err="1"/>
              <a:t>қабілетімен</a:t>
            </a:r>
            <a:r>
              <a:rPr lang="ru-RU" dirty="0"/>
              <a:t>, </a:t>
            </a:r>
            <a:r>
              <a:rPr lang="ru-RU" dirty="0" err="1"/>
              <a:t>қолбасшылық</a:t>
            </a:r>
            <a:r>
              <a:rPr lang="ru-RU" dirty="0"/>
              <a:t> </a:t>
            </a:r>
            <a:r>
              <a:rPr lang="ru-RU" dirty="0" err="1"/>
              <a:t>дарынымен</a:t>
            </a:r>
            <a:r>
              <a:rPr lang="ru-RU" dirty="0"/>
              <a:t> </a:t>
            </a:r>
            <a:r>
              <a:rPr lang="ru-RU" dirty="0" err="1"/>
              <a:t>ерекшеленген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хандықтың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саласын</a:t>
            </a:r>
            <a:r>
              <a:rPr lang="ru-RU" dirty="0"/>
              <a:t> </a:t>
            </a:r>
            <a:r>
              <a:rPr lang="ru-RU" dirty="0" err="1"/>
              <a:t>қамтитын</a:t>
            </a:r>
            <a:r>
              <a:rPr lang="ru-RU" dirty="0"/>
              <a:t>,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халқының</a:t>
            </a:r>
            <a:r>
              <a:rPr lang="ru-RU" dirty="0"/>
              <a:t> </a:t>
            </a:r>
            <a:r>
              <a:rPr lang="ru-RU" dirty="0" err="1"/>
              <a:t>әдет-ғұрыптары</a:t>
            </a:r>
            <a:r>
              <a:rPr lang="ru-RU" dirty="0"/>
              <a:t> мен </a:t>
            </a:r>
            <a:r>
              <a:rPr lang="ru-RU" dirty="0" err="1"/>
              <a:t>салт-дәстүрлеріне</a:t>
            </a:r>
            <a:r>
              <a:rPr lang="ru-RU" dirty="0"/>
              <a:t> </a:t>
            </a:r>
            <a:r>
              <a:rPr lang="ru-RU" dirty="0" err="1"/>
              <a:t>негізделген</a:t>
            </a:r>
            <a:r>
              <a:rPr lang="ru-RU" dirty="0"/>
              <a:t> </a:t>
            </a:r>
            <a:r>
              <a:rPr lang="ru-RU" dirty="0" err="1"/>
              <a:t>жаңа</a:t>
            </a:r>
            <a:r>
              <a:rPr lang="ru-RU" dirty="0"/>
              <a:t> </a:t>
            </a:r>
            <a:r>
              <a:rPr lang="ru-RU" dirty="0" err="1"/>
              <a:t>заңдар</a:t>
            </a:r>
            <a:r>
              <a:rPr lang="ru-RU" dirty="0"/>
              <a:t> </a:t>
            </a:r>
            <a:r>
              <a:rPr lang="ru-RU" dirty="0" err="1"/>
              <a:t>жинағын</a:t>
            </a:r>
            <a:r>
              <a:rPr lang="ru-RU" dirty="0"/>
              <a:t> </a:t>
            </a:r>
            <a:r>
              <a:rPr lang="ru-RU" dirty="0" err="1"/>
              <a:t>енгізген</a:t>
            </a:r>
            <a:r>
              <a:rPr lang="ru-RU" dirty="0"/>
              <a:t>. Оны </a:t>
            </a:r>
            <a:r>
              <a:rPr lang="ru-RU" dirty="0" err="1"/>
              <a:t>халық</a:t>
            </a:r>
            <a:r>
              <a:rPr lang="ru-RU" dirty="0"/>
              <a:t> «</a:t>
            </a:r>
            <a:r>
              <a:rPr lang="ru-RU" dirty="0" err="1"/>
              <a:t>Қасым</a:t>
            </a:r>
            <a:r>
              <a:rPr lang="ru-RU" dirty="0"/>
              <a:t> </a:t>
            </a:r>
            <a:r>
              <a:rPr lang="ru-RU" dirty="0" err="1"/>
              <a:t>ханның</a:t>
            </a:r>
            <a:r>
              <a:rPr lang="ru-RU" dirty="0"/>
              <a:t> </a:t>
            </a:r>
            <a:r>
              <a:rPr lang="ru-RU" dirty="0" err="1"/>
              <a:t>қасқа</a:t>
            </a:r>
            <a:r>
              <a:rPr lang="ru-RU" dirty="0"/>
              <a:t> </a:t>
            </a:r>
            <a:r>
              <a:rPr lang="ru-RU" dirty="0" err="1"/>
              <a:t>жолы</a:t>
            </a:r>
            <a:r>
              <a:rPr lang="ru-RU" dirty="0"/>
              <a:t>»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атаған</a:t>
            </a:r>
            <a:r>
              <a:rPr lang="ru-RU" dirty="0"/>
              <a:t>. </a:t>
            </a:r>
            <a:r>
              <a:rPr lang="ru-RU" dirty="0" err="1"/>
              <a:t>Кейбір</a:t>
            </a:r>
            <a:r>
              <a:rPr lang="ru-RU" dirty="0"/>
              <a:t> </a:t>
            </a:r>
            <a:r>
              <a:rPr lang="ru-RU" dirty="0" err="1"/>
              <a:t>деректерге</a:t>
            </a:r>
            <a:r>
              <a:rPr lang="ru-RU" dirty="0"/>
              <a:t> </a:t>
            </a:r>
            <a:r>
              <a:rPr lang="ru-RU" dirty="0" err="1"/>
              <a:t>қарағанда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заңдар</a:t>
            </a:r>
            <a:r>
              <a:rPr lang="ru-RU" dirty="0"/>
              <a:t> </a:t>
            </a:r>
            <a:r>
              <a:rPr lang="ru-RU" dirty="0" err="1"/>
              <a:t>жинағы</a:t>
            </a:r>
            <a:r>
              <a:rPr lang="ru-RU" dirty="0"/>
              <a:t> Бес </a:t>
            </a:r>
            <a:r>
              <a:rPr lang="ru-RU" dirty="0" err="1"/>
              <a:t>бөлімнен</a:t>
            </a:r>
            <a:r>
              <a:rPr lang="ru-RU" dirty="0"/>
              <a:t> </a:t>
            </a:r>
            <a:r>
              <a:rPr lang="ru-RU" dirty="0" err="1"/>
              <a:t>тұрған</a:t>
            </a:r>
            <a:r>
              <a:rPr lang="ru-RU" dirty="0"/>
              <a:t>. </a:t>
            </a:r>
            <a:r>
              <a:rPr lang="ru-RU" dirty="0" err="1"/>
              <a:t>Оған</a:t>
            </a:r>
            <a:r>
              <a:rPr lang="ru-RU" dirty="0"/>
              <a:t> </a:t>
            </a:r>
            <a:r>
              <a:rPr lang="ru-RU" dirty="0" err="1"/>
              <a:t>мүліктік</a:t>
            </a:r>
            <a:r>
              <a:rPr lang="ru-RU" dirty="0"/>
              <a:t>, </a:t>
            </a:r>
            <a:r>
              <a:rPr lang="ru-RU" dirty="0" err="1"/>
              <a:t>қылмыстық</a:t>
            </a:r>
            <a:r>
              <a:rPr lang="ru-RU" dirty="0"/>
              <a:t>, </a:t>
            </a:r>
            <a:r>
              <a:rPr lang="ru-RU" dirty="0" err="1"/>
              <a:t>әскери</a:t>
            </a:r>
            <a:r>
              <a:rPr lang="ru-RU" dirty="0"/>
              <a:t>, </a:t>
            </a:r>
            <a:r>
              <a:rPr lang="ru-RU" dirty="0" err="1"/>
              <a:t>елшілік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жұртшылық</a:t>
            </a:r>
            <a:r>
              <a:rPr lang="ru-RU" dirty="0"/>
              <a:t> </a:t>
            </a:r>
            <a:r>
              <a:rPr lang="ru-RU" dirty="0" err="1"/>
              <a:t>заңдары</a:t>
            </a:r>
            <a:r>
              <a:rPr lang="ru-RU" dirty="0"/>
              <a:t> </a:t>
            </a:r>
            <a:r>
              <a:rPr lang="ru-RU" dirty="0" err="1"/>
              <a:t>жинақталған</a:t>
            </a:r>
            <a:r>
              <a:rPr lang="ru-RU" dirty="0"/>
              <a:t>. </a:t>
            </a:r>
            <a:r>
              <a:rPr lang="ru-RU" dirty="0" err="1"/>
              <a:t>Осылайша</a:t>
            </a:r>
            <a:r>
              <a:rPr lang="ru-RU" dirty="0"/>
              <a:t> </a:t>
            </a:r>
            <a:r>
              <a:rPr lang="ru-RU" dirty="0" err="1"/>
              <a:t>Қасым</a:t>
            </a:r>
            <a:r>
              <a:rPr lang="ru-RU" dirty="0"/>
              <a:t> хан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хандығының</a:t>
            </a:r>
            <a:r>
              <a:rPr lang="ru-RU" dirty="0"/>
              <a:t> </a:t>
            </a:r>
            <a:r>
              <a:rPr lang="ru-RU" dirty="0" err="1"/>
              <a:t>тарихында</a:t>
            </a:r>
            <a:r>
              <a:rPr lang="ru-RU" dirty="0"/>
              <a:t> </a:t>
            </a:r>
            <a:r>
              <a:rPr lang="ru-RU" dirty="0" err="1"/>
              <a:t>қолбасшы</a:t>
            </a:r>
            <a:r>
              <a:rPr lang="ru-RU" dirty="0"/>
              <a:t>, </a:t>
            </a:r>
            <a:r>
              <a:rPr lang="ru-RU" dirty="0" err="1"/>
              <a:t>саясаткер</a:t>
            </a:r>
            <a:r>
              <a:rPr lang="ru-RU" dirty="0"/>
              <a:t>, дипломат </a:t>
            </a:r>
            <a:r>
              <a:rPr lang="ru-RU" dirty="0" err="1"/>
              <a:t>әрі</a:t>
            </a:r>
            <a:r>
              <a:rPr lang="ru-RU" dirty="0"/>
              <a:t> реформатор </a:t>
            </a:r>
            <a:r>
              <a:rPr lang="ru-RU" dirty="0" err="1"/>
              <a:t>тұлға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қалды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Қасым</a:t>
            </a:r>
            <a:r>
              <a:rPr lang="ru-RU" dirty="0"/>
              <a:t> </a:t>
            </a:r>
            <a:r>
              <a:rPr lang="ru-RU" dirty="0" err="1"/>
              <a:t>қайтыс</a:t>
            </a:r>
            <a:r>
              <a:rPr lang="ru-RU" dirty="0"/>
              <a:t> </a:t>
            </a:r>
            <a:r>
              <a:rPr lang="ru-RU" dirty="0" err="1"/>
              <a:t>болғаннан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1522 </a:t>
            </a:r>
            <a:r>
              <a:rPr lang="ru-RU" dirty="0" err="1"/>
              <a:t>жылы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ұлы</a:t>
            </a:r>
            <a:r>
              <a:rPr lang="ru-RU" dirty="0"/>
              <a:t> Мамаш </a:t>
            </a:r>
            <a:r>
              <a:rPr lang="ru-RU" dirty="0" err="1"/>
              <a:t>хандық</a:t>
            </a:r>
            <a:r>
              <a:rPr lang="ru-RU" dirty="0"/>
              <a:t> </a:t>
            </a:r>
            <a:r>
              <a:rPr lang="ru-RU" dirty="0" err="1"/>
              <a:t>билікке</a:t>
            </a:r>
            <a:r>
              <a:rPr lang="ru-RU" dirty="0"/>
              <a:t> </a:t>
            </a:r>
            <a:r>
              <a:rPr lang="ru-RU" dirty="0" err="1"/>
              <a:t>келді</a:t>
            </a:r>
            <a:r>
              <a:rPr lang="ru-RU" dirty="0"/>
              <a:t>. </a:t>
            </a:r>
            <a:r>
              <a:rPr lang="ru-RU" dirty="0" err="1"/>
              <a:t>Арада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уақыт</a:t>
            </a:r>
            <a:r>
              <a:rPr lang="ru-RU" dirty="0"/>
              <a:t> </a:t>
            </a:r>
            <a:r>
              <a:rPr lang="ru-RU" dirty="0" err="1"/>
              <a:t>етпей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ұрыстардың</a:t>
            </a:r>
            <a:r>
              <a:rPr lang="ru-RU" dirty="0"/>
              <a:t> </a:t>
            </a:r>
            <a:r>
              <a:rPr lang="ru-RU" dirty="0" err="1"/>
              <a:t>бірінде</a:t>
            </a:r>
            <a:r>
              <a:rPr lang="ru-RU" dirty="0"/>
              <a:t> </a:t>
            </a:r>
            <a:r>
              <a:rPr lang="ru-RU" dirty="0" err="1"/>
              <a:t>қаза</a:t>
            </a:r>
            <a:r>
              <a:rPr lang="ru-RU" dirty="0"/>
              <a:t> </a:t>
            </a:r>
            <a:r>
              <a:rPr lang="ru-RU" dirty="0" err="1"/>
              <a:t>табады</a:t>
            </a:r>
            <a:r>
              <a:rPr lang="ru-RU" dirty="0"/>
              <a:t>. 1523 </a:t>
            </a:r>
            <a:r>
              <a:rPr lang="ru-RU" dirty="0" err="1"/>
              <a:t>жылы</a:t>
            </a:r>
            <a:r>
              <a:rPr lang="ru-RU" dirty="0"/>
              <a:t> </a:t>
            </a:r>
            <a:r>
              <a:rPr lang="ru-RU" dirty="0" err="1"/>
              <a:t>Әдік</a:t>
            </a:r>
            <a:r>
              <a:rPr lang="ru-RU" dirty="0"/>
              <a:t> </a:t>
            </a:r>
            <a:r>
              <a:rPr lang="ru-RU" dirty="0" err="1"/>
              <a:t>сұлтанның</a:t>
            </a:r>
            <a:r>
              <a:rPr lang="ru-RU" dirty="0"/>
              <a:t> </a:t>
            </a:r>
            <a:r>
              <a:rPr lang="ru-RU" dirty="0" err="1"/>
              <a:t>баласы</a:t>
            </a:r>
            <a:r>
              <a:rPr lang="ru-RU" dirty="0"/>
              <a:t>, </a:t>
            </a:r>
            <a:r>
              <a:rPr lang="ru-RU" dirty="0" err="1"/>
              <a:t>Жәнібек</a:t>
            </a:r>
            <a:r>
              <a:rPr lang="ru-RU" dirty="0"/>
              <a:t> </a:t>
            </a:r>
            <a:r>
              <a:rPr lang="ru-RU" dirty="0" err="1"/>
              <a:t>ханның</a:t>
            </a:r>
            <a:r>
              <a:rPr lang="ru-RU" dirty="0"/>
              <a:t> </a:t>
            </a:r>
            <a:r>
              <a:rPr lang="ru-RU" dirty="0" err="1"/>
              <a:t>немересі</a:t>
            </a:r>
            <a:r>
              <a:rPr lang="ru-RU" dirty="0"/>
              <a:t> </a:t>
            </a:r>
            <a:r>
              <a:rPr lang="ru-RU" dirty="0" err="1"/>
              <a:t>Тахир</a:t>
            </a:r>
            <a:r>
              <a:rPr lang="ru-RU" dirty="0"/>
              <a:t> (1523-1533) хан </a:t>
            </a:r>
            <a:r>
              <a:rPr lang="ru-RU" dirty="0" err="1"/>
              <a:t>тағына</a:t>
            </a:r>
            <a:r>
              <a:rPr lang="ru-RU" dirty="0"/>
              <a:t> </a:t>
            </a:r>
            <a:r>
              <a:rPr lang="ru-RU" dirty="0" err="1"/>
              <a:t>көтеріледі</a:t>
            </a:r>
            <a:r>
              <a:rPr lang="ru-RU" dirty="0"/>
              <a:t>. </a:t>
            </a:r>
            <a:r>
              <a:rPr lang="ru-RU" dirty="0" err="1"/>
              <a:t>Алайда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саясаткер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халық</a:t>
            </a:r>
            <a:r>
              <a:rPr lang="ru-RU" dirty="0"/>
              <a:t> </a:t>
            </a:r>
            <a:r>
              <a:rPr lang="ru-RU" dirty="0" err="1"/>
              <a:t>арасында</a:t>
            </a:r>
            <a:r>
              <a:rPr lang="ru-RU" dirty="0"/>
              <a:t> </a:t>
            </a:r>
            <a:r>
              <a:rPr lang="ru-RU" dirty="0" err="1"/>
              <a:t>үлкен</a:t>
            </a:r>
            <a:r>
              <a:rPr lang="ru-RU" dirty="0"/>
              <a:t> </a:t>
            </a:r>
            <a:r>
              <a:rPr lang="ru-RU" dirty="0" err="1"/>
              <a:t>беделі</a:t>
            </a:r>
            <a:r>
              <a:rPr lang="ru-RU" dirty="0"/>
              <a:t> </a:t>
            </a:r>
            <a:r>
              <a:rPr lang="ru-RU" dirty="0" err="1"/>
              <a:t>болмады</a:t>
            </a:r>
            <a:r>
              <a:rPr lang="ru-RU" dirty="0"/>
              <a:t>, </a:t>
            </a:r>
            <a:r>
              <a:rPr lang="ru-RU" dirty="0" err="1"/>
              <a:t>қаталдығы</a:t>
            </a:r>
            <a:r>
              <a:rPr lang="ru-RU" dirty="0"/>
              <a:t> </a:t>
            </a:r>
            <a:r>
              <a:rPr lang="ru-RU" dirty="0" err="1"/>
              <a:t>басым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.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хандығының</a:t>
            </a:r>
            <a:r>
              <a:rPr lang="ru-RU" dirty="0"/>
              <a:t> </a:t>
            </a:r>
            <a:r>
              <a:rPr lang="ru-RU" dirty="0" err="1"/>
              <a:t>дамуы</a:t>
            </a:r>
            <a:r>
              <a:rPr lang="ru-RU" dirty="0"/>
              <a:t> </a:t>
            </a:r>
            <a:r>
              <a:rPr lang="ru-RU" dirty="0" err="1"/>
              <a:t>Тахир</a:t>
            </a:r>
            <a:r>
              <a:rPr lang="ru-RU" dirty="0"/>
              <a:t> хан </a:t>
            </a:r>
            <a:r>
              <a:rPr lang="ru-RU" dirty="0" err="1"/>
              <a:t>тұсында</a:t>
            </a:r>
            <a:r>
              <a:rPr lang="ru-RU" dirty="0"/>
              <a:t> </a:t>
            </a:r>
            <a:r>
              <a:rPr lang="ru-RU" dirty="0" err="1"/>
              <a:t>хандық</a:t>
            </a:r>
            <a:r>
              <a:rPr lang="ru-RU" dirty="0"/>
              <a:t> </a:t>
            </a:r>
            <a:r>
              <a:rPr lang="ru-RU" dirty="0" err="1"/>
              <a:t>ішіндегі</a:t>
            </a:r>
            <a:r>
              <a:rPr lang="ru-RU" dirty="0"/>
              <a:t> </a:t>
            </a:r>
            <a:r>
              <a:rPr lang="ru-RU" dirty="0" err="1"/>
              <a:t>саяси</a:t>
            </a:r>
            <a:r>
              <a:rPr lang="ru-RU" dirty="0"/>
              <a:t> </a:t>
            </a:r>
            <a:r>
              <a:rPr lang="ru-RU" dirty="0" err="1"/>
              <a:t>наразылықтармен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сыртқы</a:t>
            </a:r>
            <a:r>
              <a:rPr lang="ru-RU" dirty="0"/>
              <a:t> </a:t>
            </a:r>
            <a:r>
              <a:rPr lang="ru-RU" dirty="0" err="1"/>
              <a:t>саясаттағы</a:t>
            </a:r>
            <a:r>
              <a:rPr lang="ru-RU" dirty="0"/>
              <a:t> </a:t>
            </a:r>
            <a:r>
              <a:rPr lang="ru-RU" dirty="0" err="1"/>
              <a:t>жеңілістермен</a:t>
            </a:r>
            <a:r>
              <a:rPr lang="ru-RU" dirty="0"/>
              <a:t> </a:t>
            </a:r>
            <a:r>
              <a:rPr lang="ru-RU" dirty="0" err="1"/>
              <a:t>ерекшеленді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92874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11052"/>
          </a:xfrm>
        </p:spPr>
        <p:txBody>
          <a:bodyPr>
            <a:noAutofit/>
          </a:bodyPr>
          <a:lstStyle/>
          <a:p>
            <a:pPr algn="ctr"/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бет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776178"/>
            <a:ext cx="11059633" cy="5720315"/>
          </a:xfrm>
        </p:spPr>
        <p:txBody>
          <a:bodyPr>
            <a:normAutofit fontScale="55000" lnSpcReduction="20000"/>
          </a:bodyPr>
          <a:lstStyle/>
          <a:p>
            <a:pPr marL="0" algn="just">
              <a:spcBef>
                <a:spcPts val="0"/>
              </a:spcBef>
            </a:pP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Хақназар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хан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әкесі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Қасым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салған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жолды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одан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жалғастырды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ойрат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моғол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билеушілерімен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күресте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Жетісудың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шығысы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оңтүстігіндегі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жерлерді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қорғап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қалды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бірге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Өзбек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ханы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Абдаллахпен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адақ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жасап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оңтүстік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шекараларын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бейбіт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қалыпқа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түсіреді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 Х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kk-KZ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ғ. ІІ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жартысында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Хақназар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хан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Ноғай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Ордасының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Шығыс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бөлігін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хандығына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қосып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алып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батыстағы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шекараларын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Еділге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кеңейтті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Хақназар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қайтыс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болғаннан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Жәнібектің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немересі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Жәдіктің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(1580-1582)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хандық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билікке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келді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қоғамында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ислам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дінінің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таралуына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берген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хан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Шығайдан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хан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тағына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баласы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Тәуекел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(1582-1598)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отырды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Тәуекел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хан да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дипломатиялық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саясатқа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үлкен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маңыз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берді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1594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1595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жылдары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Құл-Мұхаммед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сұлтанды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етіп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Мәскеуге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елшілер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жіберген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елшіліктердің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Тәуекел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ханның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немере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інісі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Оразмұхамедті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орыс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тұтқынынан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босату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Ресеймен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әскери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одақ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Тәуекел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ханның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дипломатиялық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қадамдары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сәтсіз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аяқталды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algn="just">
              <a:spcBef>
                <a:spcPts val="0"/>
              </a:spcBef>
            </a:pP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Тәуекел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хан 1598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Бұхар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ханы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Абдаллах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өлгеннен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Сайрам, Ташкент,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Түркістан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Самарқанд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қалаларын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басып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Одан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Бұхара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қаласына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жылжиды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алайда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ұрыстардың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бірінде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жарақат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алып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1598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қайтыс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algn="just">
              <a:spcBef>
                <a:spcPts val="0"/>
              </a:spcBef>
            </a:pP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Тәуекелден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інісі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Есім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(1598-1628) хан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жарияланды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Халық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оны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Еңсегей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бойлы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Ер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Есім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атаған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Сондай-ақ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Есім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хан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қоғамына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Есім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ханның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ескі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заңдар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жинағының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енгізген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реформатор.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хандығының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астанасын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Түркістан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қаласына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кешіреді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Есім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ханның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жетістігі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Ташкент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қаласын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хандығына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қосып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1603-1624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жылдары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Бұхар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хандығымен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жүргізген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соғыста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жеңіске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жетуі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Есім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ханнан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Жәңгір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хандық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билікке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келеді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халық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жадында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Сапқам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Жәңгір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атпен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қалған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хандығына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қауіп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жоңғарлардан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төнгендіктен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Жаңгір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ханның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билігі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үздіксіз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соғыстармен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өтті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algn="just">
              <a:spcBef>
                <a:spcPts val="0"/>
              </a:spcBef>
            </a:pP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1643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Жәңгір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хан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Орбұлақ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шайқасында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жоңғар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әскеріне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ойсырата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соққы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берген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1652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ойраттармен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соғыстың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бірінде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тапты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algn="just">
              <a:spcBef>
                <a:spcPts val="0"/>
              </a:spcBef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just">
              <a:spcBef>
                <a:spcPts val="0"/>
              </a:spcBef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3808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2759</Words>
  <Application>Microsoft Office PowerPoint</Application>
  <PresentationFormat>Широкоэкранный</PresentationFormat>
  <Paragraphs>50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     ҚАЗАҚ ХАНДЫҒЫ ДӘУІРІ 4.1. Қазақ халқының қалыптасу процесінің аяқталуы  </vt:lpstr>
      <vt:lpstr>2 бет</vt:lpstr>
      <vt:lpstr>3 бет</vt:lpstr>
      <vt:lpstr>4 бет</vt:lpstr>
      <vt:lpstr>5 бет</vt:lpstr>
      <vt:lpstr>6 бет</vt:lpstr>
      <vt:lpstr>7 бет</vt:lpstr>
      <vt:lpstr>8 бет</vt:lpstr>
      <vt:lpstr>9 бет</vt:lpstr>
      <vt:lpstr>10 бет</vt:lpstr>
      <vt:lpstr>11 бет </vt:lpstr>
      <vt:lpstr> 12 бет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    ҚАЗАҚ ХАНДЫҒЫ ДӘУІРІ 4.1. Қазақ халқының қалыптасу процесінің аяқталуы </dc:title>
  <dc:creator>Апа</dc:creator>
  <cp:lastModifiedBy>Апа</cp:lastModifiedBy>
  <cp:revision>9</cp:revision>
  <dcterms:created xsi:type="dcterms:W3CDTF">2022-09-19T19:05:45Z</dcterms:created>
  <dcterms:modified xsi:type="dcterms:W3CDTF">2023-01-31T05:11:16Z</dcterms:modified>
</cp:coreProperties>
</file>