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0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6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6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67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23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3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2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8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7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F6D6-2E1A-4B8D-83A1-99B4291880E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8361F-A23A-4DFA-85F5-083CE79B02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8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Discussion 4 KZ/CAR - China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40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How is international rivalry framed into theory?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was the historical competition of China and Russia towards CA?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the energy aspect of China-Russia present in CA?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does the Chart 1 depicts the trade of CA with China and Russia?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was the “shock” the author mentions about in 2008?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7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is the estimation of energy capacity in CAR?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energy policy does China exercise towards CAR?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does China broaden its foreign policy to CAR?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Article 3: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OBOR?</a:t>
            </a:r>
          </a:p>
          <a:p>
            <a:pPr marL="514350" indent="-514350">
              <a:buAutoNum type="arabicPeriod"/>
            </a:pPr>
            <a:r>
              <a:rPr lang="en-US" dirty="0" smtClean="0"/>
              <a:t>Why does the author evaluates it as a “win-win” project for China?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4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are the interests of China in CAR?</a:t>
            </a:r>
          </a:p>
          <a:p>
            <a:pPr marL="514350" indent="-514350">
              <a:buAutoNum type="arabicPeriod"/>
            </a:pPr>
            <a:r>
              <a:rPr lang="en-US" dirty="0" smtClean="0"/>
              <a:t>China’s relations (brief) with each CA state.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is the rivalry of China and the </a:t>
            </a:r>
            <a:r>
              <a:rPr lang="en-US" smtClean="0"/>
              <a:t>USA in CAR?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683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152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Discussion 4 KZ/CAR - China</vt:lpstr>
      <vt:lpstr>Article 1</vt:lpstr>
      <vt:lpstr>Article 2</vt:lpstr>
      <vt:lpstr>Readings 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4 KZ/CAR - China</dc:title>
  <dc:creator>Adibayeva Aigul</dc:creator>
  <cp:lastModifiedBy>Adibayeva Aigul</cp:lastModifiedBy>
  <cp:revision>2</cp:revision>
  <dcterms:created xsi:type="dcterms:W3CDTF">2022-03-29T05:12:20Z</dcterms:created>
  <dcterms:modified xsi:type="dcterms:W3CDTF">2022-03-29T05:18:03Z</dcterms:modified>
</cp:coreProperties>
</file>