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6" r:id="rId3"/>
    <p:sldId id="267" r:id="rId4"/>
    <p:sldId id="268" r:id="rId5"/>
    <p:sldId id="272" r:id="rId6"/>
    <p:sldId id="269" r:id="rId7"/>
    <p:sldId id="270" r:id="rId8"/>
    <p:sldId id="271"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9A5C4E2-036A-4263-B86F-354A3718B6AA}">
          <p14:sldIdLst>
            <p14:sldId id="256"/>
          </p14:sldIdLst>
        </p14:section>
        <p14:section name="Untitled Section" id="{7C06D5F0-A8D9-44E6-8858-02355824A8E4}">
          <p14:sldIdLst>
            <p14:sldId id="266"/>
            <p14:sldId id="267"/>
            <p14:sldId id="268"/>
            <p14:sldId id="272"/>
            <p14:sldId id="269"/>
            <p14:sldId id="270"/>
            <p14:sldId id="271"/>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3" d="100"/>
          <a:sy n="113" d="100"/>
        </p:scale>
        <p:origin x="25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20-Nov-19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20-Nov-19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20-Nov-19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20-Nov-19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20-Nov-19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20-Nov-19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20-Nov-19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20-Nov-19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20-Nov-19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20-Nov-19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20-Nov-19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20-Nov-19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20-Nov-19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20-Nov-19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20-Nov-19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20-Nov-19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20-Nov-19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Mixed methods</a:t>
            </a:r>
            <a:endParaRPr lang="en-US" dirty="0"/>
          </a:p>
        </p:txBody>
      </p:sp>
      <p:sp>
        <p:nvSpPr>
          <p:cNvPr id="3" name="Subtitle 2"/>
          <p:cNvSpPr>
            <a:spLocks noGrp="1"/>
          </p:cNvSpPr>
          <p:nvPr>
            <p:ph type="subTitle" idx="1"/>
          </p:nvPr>
        </p:nvSpPr>
        <p:spPr/>
        <p:txBody>
          <a:bodyPr/>
          <a:lstStyle/>
          <a:p>
            <a:r>
              <a:rPr lang="en-US" dirty="0" smtClean="0"/>
              <a:t>Week 11</a:t>
            </a:r>
            <a:endParaRPr lang="en-US" dirty="0"/>
          </a:p>
        </p:txBody>
      </p:sp>
    </p:spTree>
    <p:extLst>
      <p:ext uri="{BB962C8B-B14F-4D97-AF65-F5344CB8AC3E}">
        <p14:creationId xmlns:p14="http://schemas.microsoft.com/office/powerpoint/2010/main" val="15373385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mix?	</a:t>
            </a:r>
            <a:endParaRPr lang="en-US" dirty="0"/>
          </a:p>
        </p:txBody>
      </p:sp>
      <p:sp>
        <p:nvSpPr>
          <p:cNvPr id="3" name="Content Placeholder 2"/>
          <p:cNvSpPr>
            <a:spLocks noGrp="1"/>
          </p:cNvSpPr>
          <p:nvPr>
            <p:ph idx="1"/>
          </p:nvPr>
        </p:nvSpPr>
        <p:spPr/>
        <p:txBody>
          <a:bodyPr>
            <a:normAutofit/>
          </a:bodyPr>
          <a:lstStyle/>
          <a:p>
            <a:r>
              <a:rPr lang="en-US" dirty="0" smtClean="0"/>
              <a:t>Mixing of data provides a stronger understanding of problem or question than either by itself</a:t>
            </a:r>
          </a:p>
          <a:p>
            <a:r>
              <a:rPr lang="en-US" dirty="0" smtClean="0"/>
              <a:t>Combining methods also utilizes strengths of both methods and overcomes the limitations of each </a:t>
            </a:r>
          </a:p>
          <a:p>
            <a:r>
              <a:rPr lang="en-US" dirty="0" smtClean="0"/>
              <a:t>Mixed methods design is evolving across all disciplines </a:t>
            </a:r>
          </a:p>
          <a:p>
            <a:endParaRPr lang="en-US" dirty="0" smtClean="0"/>
          </a:p>
        </p:txBody>
      </p:sp>
    </p:spTree>
    <p:extLst>
      <p:ext uri="{BB962C8B-B14F-4D97-AF65-F5344CB8AC3E}">
        <p14:creationId xmlns:p14="http://schemas.microsoft.com/office/powerpoint/2010/main" val="11281103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Describe mixed method in proposal	</a:t>
            </a:r>
            <a:endParaRPr lang="en-US" dirty="0"/>
          </a:p>
        </p:txBody>
      </p:sp>
      <p:sp>
        <p:nvSpPr>
          <p:cNvPr id="3" name="Content Placeholder 2"/>
          <p:cNvSpPr>
            <a:spLocks noGrp="1"/>
          </p:cNvSpPr>
          <p:nvPr>
            <p:ph idx="1"/>
          </p:nvPr>
        </p:nvSpPr>
        <p:spPr/>
        <p:txBody>
          <a:bodyPr/>
          <a:lstStyle/>
          <a:p>
            <a:r>
              <a:rPr lang="en-US" dirty="0" smtClean="0"/>
              <a:t>Define this method</a:t>
            </a:r>
          </a:p>
          <a:p>
            <a:r>
              <a:rPr lang="en-US" dirty="0" smtClean="0"/>
              <a:t>Educate the reader about background of mixed methods by reviewing briefly history of this approach to research</a:t>
            </a:r>
          </a:p>
          <a:p>
            <a:r>
              <a:rPr lang="en-US" dirty="0" smtClean="0"/>
              <a:t>Mention the rationale and value for the choice of mixed methods</a:t>
            </a:r>
          </a:p>
          <a:p>
            <a:r>
              <a:rPr lang="en-US" dirty="0" smtClean="0"/>
              <a:t>Indicate type of mixed methods design that will be used in study and rationale for choosing it</a:t>
            </a:r>
          </a:p>
          <a:p>
            <a:r>
              <a:rPr lang="en-US" dirty="0" smtClean="0"/>
              <a:t>Note challenges this form of research poses for inquirer. These include need for extensive data collection, time-intensive nature of analyzing both types of data, and requirement for researcher to be familiar with both quantitative and qualitative forms of research</a:t>
            </a:r>
            <a:endParaRPr lang="en-US" dirty="0"/>
          </a:p>
        </p:txBody>
      </p:sp>
    </p:spTree>
    <p:extLst>
      <p:ext uri="{BB962C8B-B14F-4D97-AF65-F5344CB8AC3E}">
        <p14:creationId xmlns:p14="http://schemas.microsoft.com/office/powerpoint/2010/main" val="20589433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mixed methods designs</a:t>
            </a:r>
            <a:endParaRPr lang="en-US" dirty="0"/>
          </a:p>
        </p:txBody>
      </p:sp>
      <p:sp>
        <p:nvSpPr>
          <p:cNvPr id="3" name="Content Placeholder 2"/>
          <p:cNvSpPr>
            <a:spLocks noGrp="1"/>
          </p:cNvSpPr>
          <p:nvPr>
            <p:ph idx="1"/>
          </p:nvPr>
        </p:nvSpPr>
        <p:spPr/>
        <p:txBody>
          <a:bodyPr/>
          <a:lstStyle/>
          <a:p>
            <a:r>
              <a:rPr lang="en-US" dirty="0" smtClean="0"/>
              <a:t>Several typologies for classifying and identifying types of mixed method strategies</a:t>
            </a:r>
          </a:p>
          <a:p>
            <a:r>
              <a:rPr lang="en-US" dirty="0" smtClean="0"/>
              <a:t>Classification types drawn from fields of evaluation, nursing, public health, education policy and research, etc.</a:t>
            </a:r>
          </a:p>
          <a:p>
            <a:pPr lvl="1"/>
            <a:r>
              <a:rPr lang="en-US" dirty="0" smtClean="0"/>
              <a:t>Convergent Parallel Mixed Methods Design</a:t>
            </a:r>
          </a:p>
          <a:p>
            <a:pPr lvl="1"/>
            <a:r>
              <a:rPr lang="en-US" dirty="0" smtClean="0"/>
              <a:t>Explanatory Sequential Mixed Methods Design</a:t>
            </a:r>
          </a:p>
          <a:p>
            <a:pPr lvl="1"/>
            <a:r>
              <a:rPr lang="en-US" dirty="0" smtClean="0"/>
              <a:t>Exploratory Sequential Mixed Methods Design</a:t>
            </a:r>
            <a:endParaRPr lang="en-US" dirty="0"/>
          </a:p>
        </p:txBody>
      </p:sp>
    </p:spTree>
    <p:extLst>
      <p:ext uri="{BB962C8B-B14F-4D97-AF65-F5344CB8AC3E}">
        <p14:creationId xmlns:p14="http://schemas.microsoft.com/office/powerpoint/2010/main" val="7786324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rotWithShape="1">
          <a:blip r:embed="rId2" cstate="screen">
            <a:extLst>
              <a:ext uri="{28A0092B-C50C-407E-A947-70E740481C1C}">
                <a14:useLocalDpi xmlns:a14="http://schemas.microsoft.com/office/drawing/2010/main"/>
              </a:ext>
            </a:extLst>
          </a:blip>
          <a:srcRect/>
          <a:stretch/>
        </p:blipFill>
        <p:spPr>
          <a:xfrm>
            <a:off x="2032000" y="397932"/>
            <a:ext cx="9169400" cy="6122859"/>
          </a:xfrm>
        </p:spPr>
      </p:pic>
    </p:spTree>
    <p:extLst>
      <p:ext uri="{BB962C8B-B14F-4D97-AF65-F5344CB8AC3E}">
        <p14:creationId xmlns:p14="http://schemas.microsoft.com/office/powerpoint/2010/main" val="40292051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Factors important in choosing mixed method design</a:t>
            </a:r>
            <a:endParaRPr lang="en-US" dirty="0"/>
          </a:p>
        </p:txBody>
      </p:sp>
      <p:sp>
        <p:nvSpPr>
          <p:cNvPr id="3" name="Content Placeholder 2"/>
          <p:cNvSpPr>
            <a:spLocks noGrp="1"/>
          </p:cNvSpPr>
          <p:nvPr>
            <p:ph idx="1"/>
          </p:nvPr>
        </p:nvSpPr>
        <p:spPr/>
        <p:txBody>
          <a:bodyPr/>
          <a:lstStyle/>
          <a:p>
            <a:r>
              <a:rPr lang="en-US" dirty="0" smtClean="0"/>
              <a:t>Choice based on outcomes expected</a:t>
            </a:r>
          </a:p>
          <a:p>
            <a:r>
              <a:rPr lang="en-US" dirty="0" smtClean="0"/>
              <a:t>Choice based on how the data will be used together (or integrated)</a:t>
            </a:r>
          </a:p>
          <a:p>
            <a:r>
              <a:rPr lang="en-US" dirty="0" smtClean="0"/>
              <a:t>Choice based on timing of data collection</a:t>
            </a:r>
          </a:p>
          <a:p>
            <a:r>
              <a:rPr lang="en-US" dirty="0" smtClean="0"/>
              <a:t>Choice based on emphasis placed on each database</a:t>
            </a:r>
            <a:endParaRPr lang="en-US" dirty="0"/>
          </a:p>
        </p:txBody>
      </p:sp>
    </p:spTree>
    <p:extLst>
      <p:ext uri="{BB962C8B-B14F-4D97-AF65-F5344CB8AC3E}">
        <p14:creationId xmlns:p14="http://schemas.microsoft.com/office/powerpoint/2010/main" val="35074628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mixed method procedures	</a:t>
            </a:r>
            <a:endParaRPr lang="en-US" dirty="0"/>
          </a:p>
        </p:txBody>
      </p:sp>
      <p:sp>
        <p:nvSpPr>
          <p:cNvPr id="3" name="Content Placeholder 2"/>
          <p:cNvSpPr>
            <a:spLocks noGrp="1"/>
          </p:cNvSpPr>
          <p:nvPr>
            <p:ph idx="1"/>
          </p:nvPr>
        </p:nvSpPr>
        <p:spPr/>
        <p:txBody>
          <a:bodyPr/>
          <a:lstStyle/>
          <a:p>
            <a:r>
              <a:rPr lang="en-US" dirty="0" smtClean="0"/>
              <a:t>A convergent parallel mixed methods design</a:t>
            </a:r>
          </a:p>
          <a:p>
            <a:pPr lvl="1"/>
            <a:r>
              <a:rPr lang="en-US" dirty="0" smtClean="0"/>
              <a:t>This study provided an explicit socio-ecological view explaining the interrelation of possible causative factors, an integrated summary of these causative factors, and empirical guidelines for developing public health interventions to promote older driver safety. Using a mixed methods approach, we were able to compare and integrate main findings from national crash dataset with perspectives of stakeholders. (</a:t>
            </a:r>
            <a:r>
              <a:rPr lang="en-US" dirty="0" err="1" smtClean="0"/>
              <a:t>Classen</a:t>
            </a:r>
            <a:r>
              <a:rPr lang="en-US" dirty="0" smtClean="0"/>
              <a:t> et al, 2007: 677)</a:t>
            </a:r>
            <a:endParaRPr lang="en-US" dirty="0"/>
          </a:p>
        </p:txBody>
      </p:sp>
    </p:spTree>
    <p:extLst>
      <p:ext uri="{BB962C8B-B14F-4D97-AF65-F5344CB8AC3E}">
        <p14:creationId xmlns:p14="http://schemas.microsoft.com/office/powerpoint/2010/main" val="39324576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An explanatory sequential mixed methods design</a:t>
            </a:r>
          </a:p>
          <a:p>
            <a:pPr lvl="1"/>
            <a:r>
              <a:rPr lang="en-US" dirty="0" smtClean="0"/>
              <a:t>Multiple methods are used to examine aspects of resilience and recovery in the lives of female survivors of child sexual abuse (CSA) across 7 years of early adulthood. First quantitative changes in measures of resilience over time were examined. To what extent did women stay the same, increase, or decrease in functioning in variety of spheres across 7 years during early adulthood? Next, the role of re-traumatization as an impediment to ongoing resilience and correlates of growth or increased well-being over time were examined. Finally, because resilient processes in adulthood have not been the focus of much research and require further description, qualitative data from a subset of participants was used to examine survivors’ own narratives about recovery and healing to learn about key aspects of resilience in women’s own words. (</a:t>
            </a:r>
            <a:r>
              <a:rPr lang="en-US" dirty="0" err="1" smtClean="0"/>
              <a:t>Banyard</a:t>
            </a:r>
            <a:r>
              <a:rPr lang="en-US" dirty="0" smtClean="0"/>
              <a:t> and Williams, 2007: 278)</a:t>
            </a:r>
            <a:endParaRPr lang="en-US" dirty="0"/>
          </a:p>
        </p:txBody>
      </p:sp>
      <p:sp>
        <p:nvSpPr>
          <p:cNvPr id="4" name="Title 1"/>
          <p:cNvSpPr>
            <a:spLocks noGrp="1"/>
          </p:cNvSpPr>
          <p:nvPr>
            <p:ph type="title"/>
          </p:nvPr>
        </p:nvSpPr>
        <p:spPr/>
        <p:txBody>
          <a:bodyPr/>
          <a:lstStyle/>
          <a:p>
            <a:r>
              <a:rPr lang="en-US" dirty="0" smtClean="0"/>
              <a:t>Examples of mixed method procedures	</a:t>
            </a:r>
            <a:endParaRPr lang="en-US" dirty="0"/>
          </a:p>
        </p:txBody>
      </p:sp>
    </p:spTree>
    <p:extLst>
      <p:ext uri="{BB962C8B-B14F-4D97-AF65-F5344CB8AC3E}">
        <p14:creationId xmlns:p14="http://schemas.microsoft.com/office/powerpoint/2010/main" val="3162335877"/>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1243</TotalTime>
  <Words>476</Words>
  <Application>Microsoft Office PowerPoint</Application>
  <PresentationFormat>Widescreen</PresentationFormat>
  <Paragraphs>29</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Century Gothic</vt:lpstr>
      <vt:lpstr>Wingdings 3</vt:lpstr>
      <vt:lpstr>Wisp</vt:lpstr>
      <vt:lpstr>Mixed methods</vt:lpstr>
      <vt:lpstr>Why mix? </vt:lpstr>
      <vt:lpstr>Describe mixed method in proposal </vt:lpstr>
      <vt:lpstr>Types of mixed methods designs</vt:lpstr>
      <vt:lpstr>PowerPoint Presentation</vt:lpstr>
      <vt:lpstr>Factors important in choosing mixed method design</vt:lpstr>
      <vt:lpstr>Examples of mixed method procedures </vt:lpstr>
      <vt:lpstr>Examples of mixed method procedures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Approach</dc:title>
  <dc:creator>Niyazbekov Nurseit</dc:creator>
  <cp:lastModifiedBy>Niyazbekov Nurseit</cp:lastModifiedBy>
  <cp:revision>114</cp:revision>
  <dcterms:created xsi:type="dcterms:W3CDTF">2018-09-03T06:38:52Z</dcterms:created>
  <dcterms:modified xsi:type="dcterms:W3CDTF">2019-11-20T06:56:01Z</dcterms:modified>
</cp:coreProperties>
</file>