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CF6D6-2E1A-4B8D-83A1-99B4291880E6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361F-A23A-4DFA-85F5-083CE79B0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80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CF6D6-2E1A-4B8D-83A1-99B4291880E6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361F-A23A-4DFA-85F5-083CE79B0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369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CF6D6-2E1A-4B8D-83A1-99B4291880E6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361F-A23A-4DFA-85F5-083CE79B0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160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CF6D6-2E1A-4B8D-83A1-99B4291880E6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361F-A23A-4DFA-85F5-083CE79B0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36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CF6D6-2E1A-4B8D-83A1-99B4291880E6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361F-A23A-4DFA-85F5-083CE79B0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267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CF6D6-2E1A-4B8D-83A1-99B4291880E6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361F-A23A-4DFA-85F5-083CE79B0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18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CF6D6-2E1A-4B8D-83A1-99B4291880E6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361F-A23A-4DFA-85F5-083CE79B0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233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CF6D6-2E1A-4B8D-83A1-99B4291880E6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361F-A23A-4DFA-85F5-083CE79B0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731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CF6D6-2E1A-4B8D-83A1-99B4291880E6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361F-A23A-4DFA-85F5-083CE79B0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228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CF6D6-2E1A-4B8D-83A1-99B4291880E6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361F-A23A-4DFA-85F5-083CE79B0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82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CF6D6-2E1A-4B8D-83A1-99B4291880E6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361F-A23A-4DFA-85F5-083CE79B0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071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CF6D6-2E1A-4B8D-83A1-99B4291880E6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8361F-A23A-4DFA-85F5-083CE79B0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089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Discussion 4 KZ/CAR - China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240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Article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How is international rivalry framed into theory?</a:t>
            </a:r>
          </a:p>
          <a:p>
            <a:pPr marL="514350" indent="-514350">
              <a:buAutoNum type="arabicPeriod"/>
            </a:pPr>
            <a:r>
              <a:rPr lang="en-US" dirty="0" smtClean="0"/>
              <a:t>What was the historical competition of China and Russia towards CA?</a:t>
            </a:r>
          </a:p>
          <a:p>
            <a:pPr marL="514350" indent="-514350">
              <a:buAutoNum type="arabicPeriod"/>
            </a:pPr>
            <a:r>
              <a:rPr lang="en-US" dirty="0" smtClean="0"/>
              <a:t>What is the energy aspect of China-Russia present in CA?</a:t>
            </a:r>
          </a:p>
          <a:p>
            <a:pPr marL="514350" indent="-514350">
              <a:buAutoNum type="arabicPeriod"/>
            </a:pPr>
            <a:r>
              <a:rPr lang="en-US" dirty="0" smtClean="0"/>
              <a:t>How does the Chart 1 depicts the trade of CA with China and Russia?</a:t>
            </a:r>
          </a:p>
          <a:p>
            <a:pPr marL="514350" indent="-514350">
              <a:buAutoNum type="arabicPeriod"/>
            </a:pPr>
            <a:r>
              <a:rPr lang="en-US" dirty="0" smtClean="0"/>
              <a:t>What was the “shock” the author mentions about in 2008?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570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Article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What is the estimation of energy capacity in CAR?</a:t>
            </a:r>
          </a:p>
          <a:p>
            <a:pPr marL="514350" indent="-514350">
              <a:buAutoNum type="arabicPeriod"/>
            </a:pPr>
            <a:r>
              <a:rPr lang="en-US" dirty="0" smtClean="0"/>
              <a:t>What energy policy does China exercise towards CAR?</a:t>
            </a:r>
          </a:p>
          <a:p>
            <a:pPr marL="514350" indent="-514350">
              <a:buAutoNum type="arabicPeriod"/>
            </a:pPr>
            <a:r>
              <a:rPr lang="en-US" dirty="0" smtClean="0"/>
              <a:t>How does China broaden its foreign policy to CAR?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Article 3:</a:t>
            </a:r>
          </a:p>
          <a:p>
            <a:pPr marL="514350" indent="-514350">
              <a:buAutoNum type="arabicPeriod"/>
            </a:pPr>
            <a:r>
              <a:rPr lang="en-US" dirty="0" smtClean="0"/>
              <a:t>What is OBOR?</a:t>
            </a:r>
          </a:p>
          <a:p>
            <a:pPr marL="514350" indent="-514350">
              <a:buAutoNum type="arabicPeriod"/>
            </a:pPr>
            <a:r>
              <a:rPr lang="en-US" dirty="0" smtClean="0"/>
              <a:t>Why does the author evaluates it as a “win-win” project for China?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342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Readings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What are the interests of China in CAR?</a:t>
            </a:r>
          </a:p>
          <a:p>
            <a:pPr marL="514350" indent="-514350">
              <a:buAutoNum type="arabicPeriod"/>
            </a:pPr>
            <a:r>
              <a:rPr lang="en-US" dirty="0" smtClean="0"/>
              <a:t>China’s relations (brief) with each CA state.</a:t>
            </a:r>
          </a:p>
          <a:p>
            <a:pPr marL="514350" indent="-514350">
              <a:buAutoNum type="arabicPeriod"/>
            </a:pPr>
            <a:r>
              <a:rPr lang="en-US" dirty="0" smtClean="0"/>
              <a:t>What is the rivalry of China and the </a:t>
            </a:r>
            <a:r>
              <a:rPr lang="en-US" smtClean="0"/>
              <a:t>USA in CAR?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683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152</Words>
  <Application>Microsoft Office PowerPoint</Application>
  <PresentationFormat>Widescreen</PresentationFormat>
  <Paragraphs>19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Discussion 4 KZ/CAR - China</vt:lpstr>
      <vt:lpstr>Article 1</vt:lpstr>
      <vt:lpstr>Article 2</vt:lpstr>
      <vt:lpstr>Readings 4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Discussion 4 KZ/CAR - China</dc:title>
  <dc:creator>Adibayeva Aigul</dc:creator>
  <cp:lastModifiedBy>Adibayeva Aigul</cp:lastModifiedBy>
  <cp:revision>2</cp:revision>
  <dcterms:created xsi:type="dcterms:W3CDTF">2022-03-29T05:12:20Z</dcterms:created>
  <dcterms:modified xsi:type="dcterms:W3CDTF">2022-03-29T05:18:03Z</dcterms:modified>
</cp:coreProperties>
</file>