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 varScale="1">
        <p:scale>
          <a:sx n="113" d="100"/>
          <a:sy n="113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14-Nov-19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D3303D-61AE-A949-9C8B-3852800947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Terrorism and WMD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EEFC566-189A-674E-A510-F9FD794DFB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</a:t>
            </a:r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7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35B82D-9D40-F842-AD9F-F2C4E3FD3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Terrorists’ resort to WMD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7BE2F0-04E8-0443-A331-4FEA79CA1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too costly for terrorists to use WMD?</a:t>
            </a:r>
            <a:endParaRPr lang="en-US" dirty="0"/>
          </a:p>
          <a:p>
            <a:pPr lvl="1"/>
            <a:r>
              <a:rPr lang="en-US" dirty="0" smtClean="0"/>
              <a:t>Obtaining nuclear technology or materials is relatively easy</a:t>
            </a:r>
          </a:p>
          <a:p>
            <a:pPr lvl="1"/>
            <a:r>
              <a:rPr lang="en-US" dirty="0" smtClean="0"/>
              <a:t>Terrorists are irrational actors (fanatics) and thus would not care much about retribution on sponsor/patron state</a:t>
            </a:r>
          </a:p>
          <a:p>
            <a:r>
              <a:rPr lang="en-US" dirty="0" smtClean="0"/>
              <a:t>Contemporary international community need to realistically assess the threats of terrorist WMD</a:t>
            </a:r>
          </a:p>
        </p:txBody>
      </p:sp>
    </p:spTree>
    <p:extLst>
      <p:ext uri="{BB962C8B-B14F-4D97-AF65-F5344CB8AC3E}">
        <p14:creationId xmlns:p14="http://schemas.microsoft.com/office/powerpoint/2010/main" val="316982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WMD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Biological and chemical WMD existed long before the invention of nuclear WMD</a:t>
            </a:r>
          </a:p>
          <a:p>
            <a:r>
              <a:rPr lang="en-US" dirty="0" smtClean="0"/>
              <a:t>Biological WMDs: bacteria (anthrax), virus (smallpox)</a:t>
            </a:r>
          </a:p>
          <a:p>
            <a:pPr lvl="1"/>
            <a:r>
              <a:rPr lang="en-US" dirty="0" smtClean="0"/>
              <a:t>Tartars’ spread of plague in 14</a:t>
            </a:r>
            <a:r>
              <a:rPr lang="en-US" baseline="30000" dirty="0" smtClean="0"/>
              <a:t>th</a:t>
            </a:r>
            <a:r>
              <a:rPr lang="en-US" dirty="0" smtClean="0"/>
              <a:t> century siege of fortress of </a:t>
            </a:r>
            <a:r>
              <a:rPr lang="en-US" dirty="0" err="1" smtClean="0"/>
              <a:t>Caffa</a:t>
            </a:r>
            <a:r>
              <a:rPr lang="en-US" dirty="0" smtClean="0"/>
              <a:t> in Crimea</a:t>
            </a:r>
          </a:p>
          <a:p>
            <a:pPr lvl="1"/>
            <a:r>
              <a:rPr lang="en-US" dirty="0" smtClean="0"/>
              <a:t>Spread of smallpox in the US in 1760s: ‘peace offerings’ to native Americans</a:t>
            </a:r>
          </a:p>
          <a:p>
            <a:pPr lvl="1"/>
            <a:r>
              <a:rPr lang="en-US" dirty="0" smtClean="0"/>
              <a:t>WWI: spread of cholera by Fascist Germany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4445744"/>
            <a:ext cx="3240617" cy="189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0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WMD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WMDs</a:t>
            </a:r>
          </a:p>
          <a:p>
            <a:pPr lvl="1"/>
            <a:r>
              <a:rPr lang="en-US" dirty="0" err="1" smtClean="0"/>
              <a:t>Biotoxins</a:t>
            </a:r>
            <a:r>
              <a:rPr lang="en-US" dirty="0" smtClean="0"/>
              <a:t>: a combination of binary chemical agents such as ricin, </a:t>
            </a:r>
            <a:r>
              <a:rPr lang="en-US" dirty="0" err="1" smtClean="0"/>
              <a:t>abrin</a:t>
            </a:r>
            <a:r>
              <a:rPr lang="en-US" dirty="0" smtClean="0"/>
              <a:t>, strychnine</a:t>
            </a:r>
          </a:p>
          <a:p>
            <a:pPr lvl="1"/>
            <a:r>
              <a:rPr lang="en-US" dirty="0" smtClean="0"/>
              <a:t>Blister agents: sulfur mustard</a:t>
            </a:r>
          </a:p>
          <a:p>
            <a:pPr lvl="1"/>
            <a:r>
              <a:rPr lang="en-US" dirty="0" smtClean="0"/>
              <a:t>Chlorine gas used in WWI killed 5000 allied troops in 1915. In total 25 poison gases used during WWI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4174629"/>
            <a:ext cx="6447295" cy="247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29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WMD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Nuclear WMDs</a:t>
            </a:r>
          </a:p>
          <a:p>
            <a:pPr lvl="1"/>
            <a:r>
              <a:rPr lang="en-US" dirty="0" smtClean="0"/>
              <a:t>Only times used was in bombing of Hiroshima and Nagasaki in 1945 to end the war in the Pacific</a:t>
            </a:r>
          </a:p>
          <a:p>
            <a:pPr lvl="1"/>
            <a:r>
              <a:rPr lang="en-US" dirty="0" smtClean="0"/>
              <a:t>At least 8 states that officially possess nuclear weapons with many either hiding or secretly developing</a:t>
            </a:r>
          </a:p>
          <a:p>
            <a:pPr lvl="1"/>
            <a:r>
              <a:rPr lang="en-US" dirty="0" smtClean="0"/>
              <a:t>The risk of spread nowadays is very 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4219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</TotalTime>
  <Words>216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Terrorism and WMD</vt:lpstr>
      <vt:lpstr>Terrorists’ resort to WMD</vt:lpstr>
      <vt:lpstr>History of WMD</vt:lpstr>
      <vt:lpstr>History of WMD</vt:lpstr>
      <vt:lpstr>History of WMD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and Terrorism</dc:title>
  <dc:creator>Nurseit Niyazbekov</dc:creator>
  <cp:lastModifiedBy>Niyazbekov Nurseit</cp:lastModifiedBy>
  <cp:revision>14</cp:revision>
  <dcterms:created xsi:type="dcterms:W3CDTF">2019-10-29T05:50:48Z</dcterms:created>
  <dcterms:modified xsi:type="dcterms:W3CDTF">2019-11-14T08:27:05Z</dcterms:modified>
</cp:coreProperties>
</file>