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embedTrueTypeFonts="1" saveSubsetFonts="1">
  <p:sldMasterIdLst>
    <p:sldMasterId id="2147483684" r:id="rId1"/>
  </p:sldMasterIdLst>
  <p:notesMasterIdLst>
    <p:notesMasterId r:id="rId22"/>
  </p:notesMasterIdLst>
  <p:handoutMasterIdLst>
    <p:handoutMasterId r:id="rId23"/>
  </p:handoutMasterIdLst>
  <p:sldIdLst>
    <p:sldId id="256" r:id="rId2"/>
    <p:sldId id="455" r:id="rId3"/>
    <p:sldId id="456" r:id="rId4"/>
    <p:sldId id="457" r:id="rId5"/>
    <p:sldId id="458" r:id="rId6"/>
    <p:sldId id="459" r:id="rId7"/>
    <p:sldId id="460" r:id="rId8"/>
    <p:sldId id="461" r:id="rId9"/>
    <p:sldId id="462" r:id="rId10"/>
    <p:sldId id="463" r:id="rId11"/>
    <p:sldId id="464" r:id="rId12"/>
    <p:sldId id="465" r:id="rId13"/>
    <p:sldId id="466" r:id="rId14"/>
    <p:sldId id="467" r:id="rId15"/>
    <p:sldId id="468" r:id="rId16"/>
    <p:sldId id="469" r:id="rId17"/>
    <p:sldId id="470" r:id="rId18"/>
    <p:sldId id="471" r:id="rId19"/>
    <p:sldId id="472" r:id="rId20"/>
    <p:sldId id="473" r:id="rId21"/>
  </p:sldIdLst>
  <p:sldSz cx="9144000" cy="6858000" type="screen4x3"/>
  <p:notesSz cx="7099300" cy="10234613"/>
  <p:embeddedFontLst>
    <p:embeddedFont>
      <p:font typeface="Book Antiqua" panose="02040602050305030304" pitchFamily="18" charset="0"/>
      <p:regular r:id="rId24"/>
      <p:bold r:id="rId25"/>
      <p:italic r:id="rId26"/>
      <p:boldItalic r:id="rId27"/>
    </p:embeddedFont>
    <p:embeddedFont>
      <p:font typeface="Lucida Sans" panose="020B0602030504020204" pitchFamily="34" charset="0"/>
      <p:regular r:id="rId28"/>
      <p:bold r:id="rId29"/>
      <p:italic r:id="rId30"/>
      <p:boldItalic r:id="rId31"/>
    </p:embeddedFont>
    <p:embeddedFont>
      <p:font typeface="Wingdings 2" panose="05020102010507070707" pitchFamily="18" charset="2"/>
      <p:regular r:id="rId32"/>
    </p:embeddedFont>
    <p:embeddedFont>
      <p:font typeface="Wingdings 3" panose="05040102010807070707" pitchFamily="18" charset="2"/>
      <p:regular r:id="rId33"/>
    </p:embeddedFont>
  </p:embeddedFontLst>
  <p:custDataLst>
    <p:tags r:id="rId34"/>
  </p:custDataLst>
  <p:defaultTextStyle>
    <a:defPPr>
      <a:defRPr lang="en-US"/>
    </a:defPPr>
    <a:lvl1pPr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1pPr>
    <a:lvl2pPr marL="4572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2pPr>
    <a:lvl3pPr marL="9144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3pPr>
    <a:lvl4pPr marL="13716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4pPr>
    <a:lvl5pPr marL="1828800" algn="l" rtl="0" fontAlgn="base">
      <a:spcBef>
        <a:spcPct val="0"/>
      </a:spcBef>
      <a:spcAft>
        <a:spcPct val="0"/>
      </a:spcAft>
      <a:defRPr kumimoji="1" sz="2400" kern="1200">
        <a:solidFill>
          <a:schemeClr val="tx1"/>
        </a:solidFill>
        <a:latin typeface="Times New Roman" panose="02020603050405020304" pitchFamily="18" charset="0"/>
        <a:ea typeface="+mn-ea"/>
        <a:cs typeface="+mn-cs"/>
      </a:defRPr>
    </a:lvl5pPr>
    <a:lvl6pPr marL="2286000" algn="l" defTabSz="914400" rtl="0" eaLnBrk="1" latinLnBrk="0" hangingPunct="1">
      <a:defRPr kumimoji="1" sz="2400" kern="1200">
        <a:solidFill>
          <a:schemeClr val="tx1"/>
        </a:solidFill>
        <a:latin typeface="Times New Roman" panose="02020603050405020304" pitchFamily="18" charset="0"/>
        <a:ea typeface="+mn-ea"/>
        <a:cs typeface="+mn-cs"/>
      </a:defRPr>
    </a:lvl6pPr>
    <a:lvl7pPr marL="2743200" algn="l" defTabSz="914400" rtl="0" eaLnBrk="1" latinLnBrk="0" hangingPunct="1">
      <a:defRPr kumimoji="1" sz="2400" kern="1200">
        <a:solidFill>
          <a:schemeClr val="tx1"/>
        </a:solidFill>
        <a:latin typeface="Times New Roman" panose="02020603050405020304" pitchFamily="18" charset="0"/>
        <a:ea typeface="+mn-ea"/>
        <a:cs typeface="+mn-cs"/>
      </a:defRPr>
    </a:lvl7pPr>
    <a:lvl8pPr marL="3200400" algn="l" defTabSz="914400" rtl="0" eaLnBrk="1" latinLnBrk="0" hangingPunct="1">
      <a:defRPr kumimoji="1" sz="2400" kern="1200">
        <a:solidFill>
          <a:schemeClr val="tx1"/>
        </a:solidFill>
        <a:latin typeface="Times New Roman" panose="02020603050405020304" pitchFamily="18" charset="0"/>
        <a:ea typeface="+mn-ea"/>
        <a:cs typeface="+mn-cs"/>
      </a:defRPr>
    </a:lvl8pPr>
    <a:lvl9pPr marL="3657600" algn="l" defTabSz="914400" rtl="0" eaLnBrk="1" latinLnBrk="0" hangingPunct="1">
      <a:defRPr kumimoji="1" sz="2400" kern="1200">
        <a:solidFill>
          <a:schemeClr val="tx1"/>
        </a:solidFill>
        <a:latin typeface="Times New Roman" panose="02020603050405020304" pitchFamily="18"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223">
          <p15:clr>
            <a:srgbClr val="A4A3A4"/>
          </p15:clr>
        </p15:guide>
        <p15:guide id="2" pos="2236">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003399"/>
    <a:srgbClr val="336699"/>
    <a:srgbClr val="008080"/>
    <a:srgbClr val="009999"/>
    <a:srgbClr val="FF9966"/>
    <a:srgbClr val="99FFFF"/>
    <a:srgbClr val="CCECFF"/>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5626" autoAdjust="0"/>
  </p:normalViewPr>
  <p:slideViewPr>
    <p:cSldViewPr>
      <p:cViewPr varScale="1">
        <p:scale>
          <a:sx n="86" d="100"/>
          <a:sy n="86" d="100"/>
        </p:scale>
        <p:origin x="2334" y="78"/>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varScale="1">
      <p:scale>
        <a:sx n="1" d="1"/>
        <a:sy n="1" d="1"/>
      </p:scale>
      <p:origin x="0" y="0"/>
    </p:cViewPr>
  </p:sorterViewPr>
  <p:notesViewPr>
    <p:cSldViewPr>
      <p:cViewPr varScale="1">
        <p:scale>
          <a:sx n="53" d="100"/>
          <a:sy n="53" d="100"/>
        </p:scale>
        <p:origin x="-2604" y="-102"/>
      </p:cViewPr>
      <p:guideLst>
        <p:guide orient="horz" pos="3223"/>
        <p:guide pos="2236"/>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font" Target="fonts/font3.fntdata"/><Relationship Id="rId21" Type="http://schemas.openxmlformats.org/officeDocument/2006/relationships/slide" Target="slides/slide20.xml"/><Relationship Id="rId34"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font" Target="fonts/font2.fntdata"/><Relationship Id="rId33" Type="http://schemas.openxmlformats.org/officeDocument/2006/relationships/font" Target="fonts/font10.fntdata"/><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font" Target="fonts/font6.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font" Target="fonts/font1.fntdata"/><Relationship Id="rId32" Type="http://schemas.openxmlformats.org/officeDocument/2006/relationships/font" Target="fonts/font9.fntdata"/><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handoutMaster" Target="handoutMasters/handoutMaster1.xml"/><Relationship Id="rId28" Type="http://schemas.openxmlformats.org/officeDocument/2006/relationships/font" Target="fonts/font5.fntdata"/><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font" Target="fonts/font8.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notesMaster" Target="notesMasters/notesMaster1.xml"/><Relationship Id="rId27" Type="http://schemas.openxmlformats.org/officeDocument/2006/relationships/font" Target="fonts/font4.fntdata"/><Relationship Id="rId30" Type="http://schemas.openxmlformats.org/officeDocument/2006/relationships/font" Target="fonts/font7.fntdata"/><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338" name="Rectangle 2"/>
          <p:cNvSpPr>
            <a:spLocks noGrp="1" noChangeArrowheads="1"/>
          </p:cNvSpPr>
          <p:nvPr>
            <p:ph type="hdr" sz="quarter"/>
          </p:nvPr>
        </p:nvSpPr>
        <p:spPr bwMode="auto">
          <a:xfrm>
            <a:off x="0" y="0"/>
            <a:ext cx="3076575" cy="51117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defTabSz="966788" eaLnBrk="0" hangingPunct="0">
              <a:defRPr kumimoji="0" sz="1300"/>
            </a:lvl1pPr>
          </a:lstStyle>
          <a:p>
            <a:pPr>
              <a:defRPr/>
            </a:pPr>
            <a:r>
              <a:rPr lang="en-US"/>
              <a:t>Presentation</a:t>
            </a:r>
          </a:p>
        </p:txBody>
      </p:sp>
      <p:sp>
        <p:nvSpPr>
          <p:cNvPr id="14339" name="Rectangle 3"/>
          <p:cNvSpPr>
            <a:spLocks noGrp="1" noChangeArrowheads="1"/>
          </p:cNvSpPr>
          <p:nvPr>
            <p:ph type="dt" sz="quarter" idx="1"/>
          </p:nvPr>
        </p:nvSpPr>
        <p:spPr bwMode="auto">
          <a:xfrm>
            <a:off x="4022725" y="0"/>
            <a:ext cx="3076575" cy="51117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algn="r" defTabSz="966788" eaLnBrk="0" hangingPunct="0">
              <a:defRPr kumimoji="0" sz="1300"/>
            </a:lvl1pPr>
          </a:lstStyle>
          <a:p>
            <a:pPr>
              <a:defRPr/>
            </a:pPr>
            <a:r>
              <a:rPr lang="en-US"/>
              <a:t>Monday, September 7, 2009</a:t>
            </a:r>
          </a:p>
        </p:txBody>
      </p:sp>
      <p:sp>
        <p:nvSpPr>
          <p:cNvPr id="14340" name="Rectangle 4"/>
          <p:cNvSpPr>
            <a:spLocks noGrp="1" noChangeArrowheads="1"/>
          </p:cNvSpPr>
          <p:nvPr>
            <p:ph type="ftr" sz="quarter" idx="2"/>
          </p:nvPr>
        </p:nvSpPr>
        <p:spPr bwMode="auto">
          <a:xfrm>
            <a:off x="0" y="9723438"/>
            <a:ext cx="3076575" cy="51117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defTabSz="966788" eaLnBrk="0" hangingPunct="0">
              <a:defRPr kumimoji="0" sz="1300"/>
            </a:lvl1pPr>
          </a:lstStyle>
          <a:p>
            <a:pPr>
              <a:defRPr/>
            </a:pPr>
            <a:r>
              <a:rPr lang="en-US"/>
              <a:t>ECN 3184-1 Eldar Madumarov</a:t>
            </a:r>
          </a:p>
        </p:txBody>
      </p:sp>
      <p:sp>
        <p:nvSpPr>
          <p:cNvPr id="14341" name="Rectangle 5"/>
          <p:cNvSpPr>
            <a:spLocks noGrp="1" noChangeArrowheads="1"/>
          </p:cNvSpPr>
          <p:nvPr>
            <p:ph type="sldNum" sz="quarter" idx="3"/>
          </p:nvPr>
        </p:nvSpPr>
        <p:spPr bwMode="auto">
          <a:xfrm>
            <a:off x="4022725" y="9723438"/>
            <a:ext cx="3076575" cy="51117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algn="r" defTabSz="966788" eaLnBrk="0" hangingPunct="0">
              <a:defRPr kumimoji="0" sz="1300"/>
            </a:lvl1pPr>
          </a:lstStyle>
          <a:p>
            <a:fld id="{CA26D78D-F69B-4823-A5E5-5018F7F7B17C}" type="slidenum">
              <a:rPr lang="en-US" altLang="en-US"/>
              <a:pPr/>
              <a:t>‹#›</a:t>
            </a:fld>
            <a:endParaRPr lang="en-US" altLang="en-US"/>
          </a:p>
        </p:txBody>
      </p:sp>
    </p:spTree>
    <p:extLst>
      <p:ext uri="{BB962C8B-B14F-4D97-AF65-F5344CB8AC3E}">
        <p14:creationId xmlns:p14="http://schemas.microsoft.com/office/powerpoint/2010/main" val="916933711"/>
      </p:ext>
    </p:extLst>
  </p:cSld>
  <p:clrMap bg1="lt1" tx1="dk1" bg2="lt2" tx2="dk2" accent1="accent1" accent2="accent2" accent3="accent3" accent4="accent4" accent5="accent5" accent6="accent6" hlink="hlink" folHlink="folHlink"/>
  <p:hf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6" name="Rectangle 8"/>
          <p:cNvSpPr>
            <a:spLocks noGrp="1" noChangeArrowheads="1"/>
          </p:cNvSpPr>
          <p:nvPr>
            <p:ph type="hdr" sz="quarter"/>
          </p:nvPr>
        </p:nvSpPr>
        <p:spPr bwMode="auto">
          <a:xfrm>
            <a:off x="0" y="0"/>
            <a:ext cx="3076575" cy="51117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defTabSz="966788" eaLnBrk="0" hangingPunct="0">
              <a:defRPr kumimoji="0" sz="1300"/>
            </a:lvl1pPr>
          </a:lstStyle>
          <a:p>
            <a:pPr>
              <a:defRPr/>
            </a:pPr>
            <a:r>
              <a:rPr lang="en-US"/>
              <a:t>Presentation</a:t>
            </a:r>
          </a:p>
        </p:txBody>
      </p:sp>
      <p:sp>
        <p:nvSpPr>
          <p:cNvPr id="2058" name="Rectangle 10"/>
          <p:cNvSpPr>
            <a:spLocks noGrp="1" noChangeArrowheads="1"/>
          </p:cNvSpPr>
          <p:nvPr>
            <p:ph type="body" sz="quarter" idx="3"/>
          </p:nvPr>
        </p:nvSpPr>
        <p:spPr bwMode="auto">
          <a:xfrm>
            <a:off x="946150" y="4862513"/>
            <a:ext cx="5207000" cy="4603750"/>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2059" name="Rectangle 11"/>
          <p:cNvSpPr>
            <a:spLocks noGrp="1" noChangeArrowheads="1"/>
          </p:cNvSpPr>
          <p:nvPr>
            <p:ph type="dt" idx="1"/>
          </p:nvPr>
        </p:nvSpPr>
        <p:spPr bwMode="auto">
          <a:xfrm>
            <a:off x="4022725" y="0"/>
            <a:ext cx="3076575" cy="511175"/>
          </a:xfrm>
          <a:prstGeom prst="rect">
            <a:avLst/>
          </a:prstGeom>
          <a:noFill/>
          <a:ln w="9525">
            <a:noFill/>
            <a:miter lim="800000"/>
            <a:headEnd/>
            <a:tailEnd/>
          </a:ln>
        </p:spPr>
        <p:txBody>
          <a:bodyPr vert="horz" wrap="square" lIns="96661" tIns="48331" rIns="96661" bIns="48331" numCol="1" anchor="t" anchorCtr="0" compatLnSpc="1">
            <a:prstTxWarp prst="textNoShape">
              <a:avLst/>
            </a:prstTxWarp>
          </a:bodyPr>
          <a:lstStyle>
            <a:lvl1pPr algn="r" defTabSz="966788" eaLnBrk="0" hangingPunct="0">
              <a:defRPr kumimoji="0" sz="1300"/>
            </a:lvl1pPr>
          </a:lstStyle>
          <a:p>
            <a:pPr>
              <a:defRPr/>
            </a:pPr>
            <a:r>
              <a:rPr lang="en-US"/>
              <a:t>Monday, September 7, 2009</a:t>
            </a:r>
          </a:p>
        </p:txBody>
      </p:sp>
      <p:sp>
        <p:nvSpPr>
          <p:cNvPr id="2060" name="Rectangle 12"/>
          <p:cNvSpPr>
            <a:spLocks noGrp="1" noChangeArrowheads="1"/>
          </p:cNvSpPr>
          <p:nvPr>
            <p:ph type="ftr" sz="quarter" idx="4"/>
          </p:nvPr>
        </p:nvSpPr>
        <p:spPr bwMode="auto">
          <a:xfrm>
            <a:off x="0" y="9723438"/>
            <a:ext cx="3076575" cy="51117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defTabSz="966788" eaLnBrk="0" hangingPunct="0">
              <a:defRPr kumimoji="0" sz="1300"/>
            </a:lvl1pPr>
          </a:lstStyle>
          <a:p>
            <a:pPr>
              <a:defRPr/>
            </a:pPr>
            <a:r>
              <a:rPr lang="en-US"/>
              <a:t>ECN 3184-1 Eldar Madumarov</a:t>
            </a:r>
          </a:p>
        </p:txBody>
      </p:sp>
      <p:sp>
        <p:nvSpPr>
          <p:cNvPr id="2061" name="Rectangle 13"/>
          <p:cNvSpPr>
            <a:spLocks noGrp="1" noChangeArrowheads="1"/>
          </p:cNvSpPr>
          <p:nvPr>
            <p:ph type="sldNum" sz="quarter" idx="5"/>
          </p:nvPr>
        </p:nvSpPr>
        <p:spPr bwMode="auto">
          <a:xfrm>
            <a:off x="4022725" y="9723438"/>
            <a:ext cx="3076575" cy="511175"/>
          </a:xfrm>
          <a:prstGeom prst="rect">
            <a:avLst/>
          </a:prstGeom>
          <a:noFill/>
          <a:ln w="9525">
            <a:noFill/>
            <a:miter lim="800000"/>
            <a:headEnd/>
            <a:tailEnd/>
          </a:ln>
        </p:spPr>
        <p:txBody>
          <a:bodyPr vert="horz" wrap="square" lIns="96661" tIns="48331" rIns="96661" bIns="48331" numCol="1" anchor="b" anchorCtr="0" compatLnSpc="1">
            <a:prstTxWarp prst="textNoShape">
              <a:avLst/>
            </a:prstTxWarp>
          </a:bodyPr>
          <a:lstStyle>
            <a:lvl1pPr algn="r" defTabSz="966788" eaLnBrk="0" hangingPunct="0">
              <a:defRPr kumimoji="0" sz="1300"/>
            </a:lvl1pPr>
          </a:lstStyle>
          <a:p>
            <a:fld id="{9F343322-1FF9-4D4A-8202-A72E45A31389}" type="slidenum">
              <a:rPr lang="en-US" altLang="en-US"/>
              <a:pPr/>
              <a:t>‹#›</a:t>
            </a:fld>
            <a:endParaRPr lang="en-US" altLang="en-US"/>
          </a:p>
        </p:txBody>
      </p:sp>
      <p:sp>
        <p:nvSpPr>
          <p:cNvPr id="8" name="Slide Image Placeholder 7"/>
          <p:cNvSpPr>
            <a:spLocks noGrp="1" noRot="1" noChangeAspect="1"/>
          </p:cNvSpPr>
          <p:nvPr>
            <p:ph type="sldImg" idx="2"/>
          </p:nvPr>
        </p:nvSpPr>
        <p:spPr>
          <a:xfrm>
            <a:off x="992188" y="768350"/>
            <a:ext cx="5114925" cy="3836988"/>
          </a:xfrm>
          <a:prstGeom prst="rect">
            <a:avLst/>
          </a:prstGeom>
          <a:noFill/>
          <a:ln w="12700">
            <a:solidFill>
              <a:prstClr val="black"/>
            </a:solidFill>
          </a:ln>
        </p:spPr>
        <p:txBody>
          <a:bodyPr vert="horz" lIns="91440" tIns="45720" rIns="91440" bIns="45720" rtlCol="0" anchor="ctr"/>
          <a:lstStyle/>
          <a:p>
            <a:pPr lvl="0"/>
            <a:endParaRPr lang="en-US" noProof="0"/>
          </a:p>
        </p:txBody>
      </p:sp>
    </p:spTree>
    <p:extLst>
      <p:ext uri="{BB962C8B-B14F-4D97-AF65-F5344CB8AC3E}">
        <p14:creationId xmlns:p14="http://schemas.microsoft.com/office/powerpoint/2010/main" val="662130700"/>
      </p:ext>
    </p:extLst>
  </p:cSld>
  <p:clrMap bg1="lt1" tx1="dk1" bg2="lt2" tx2="dk2" accent1="accent1" accent2="accent2" accent3="accent3" accent4="accent4" accent5="accent5" accent6="accent6" hlink="hlink" folHlink="folHlink"/>
  <p:hf/>
  <p:notesStyle>
    <a:lvl1pPr algn="l" rtl="0" eaLnBrk="0" fontAlgn="base" hangingPunct="0">
      <a:spcBef>
        <a:spcPct val="30000"/>
      </a:spcBef>
      <a:spcAft>
        <a:spcPct val="0"/>
      </a:spcAft>
      <a:defRPr kumimoji="1" sz="1200" kern="1200">
        <a:solidFill>
          <a:schemeClr val="tx1"/>
        </a:solidFill>
        <a:latin typeface="Wingdings" pitchFamily="2" charset="2"/>
        <a:ea typeface="+mn-ea"/>
        <a:cs typeface="+mn-cs"/>
      </a:defRPr>
    </a:lvl1pPr>
    <a:lvl2pPr marL="457200" algn="l" rtl="0" eaLnBrk="0" fontAlgn="base" hangingPunct="0">
      <a:spcBef>
        <a:spcPct val="30000"/>
      </a:spcBef>
      <a:spcAft>
        <a:spcPct val="0"/>
      </a:spcAft>
      <a:defRPr kumimoji="1" sz="1200" kern="1200">
        <a:solidFill>
          <a:schemeClr val="tx1"/>
        </a:solidFill>
        <a:latin typeface="Wingdings" pitchFamily="2" charset="2"/>
        <a:ea typeface="+mn-ea"/>
        <a:cs typeface="+mn-cs"/>
      </a:defRPr>
    </a:lvl2pPr>
    <a:lvl3pPr marL="914400" algn="l" rtl="0" eaLnBrk="0" fontAlgn="base" hangingPunct="0">
      <a:spcBef>
        <a:spcPct val="30000"/>
      </a:spcBef>
      <a:spcAft>
        <a:spcPct val="0"/>
      </a:spcAft>
      <a:defRPr kumimoji="1" sz="1200" kern="1200">
        <a:solidFill>
          <a:schemeClr val="tx1"/>
        </a:solidFill>
        <a:latin typeface="Wingdings" pitchFamily="2" charset="2"/>
        <a:ea typeface="+mn-ea"/>
        <a:cs typeface="+mn-cs"/>
      </a:defRPr>
    </a:lvl3pPr>
    <a:lvl4pPr marL="1371600" algn="l" rtl="0" eaLnBrk="0" fontAlgn="base" hangingPunct="0">
      <a:spcBef>
        <a:spcPct val="30000"/>
      </a:spcBef>
      <a:spcAft>
        <a:spcPct val="0"/>
      </a:spcAft>
      <a:defRPr kumimoji="1" sz="1200" kern="1200">
        <a:solidFill>
          <a:schemeClr val="tx1"/>
        </a:solidFill>
        <a:latin typeface="Wingdings" pitchFamily="2" charset="2"/>
        <a:ea typeface="+mn-ea"/>
        <a:cs typeface="+mn-cs"/>
      </a:defRPr>
    </a:lvl4pPr>
    <a:lvl5pPr marL="1828800" algn="l" rtl="0" eaLnBrk="0" fontAlgn="base" hangingPunct="0">
      <a:spcBef>
        <a:spcPct val="30000"/>
      </a:spcBef>
      <a:spcAft>
        <a:spcPct val="0"/>
      </a:spcAft>
      <a:defRPr kumimoji="1" sz="1200" kern="1200">
        <a:solidFill>
          <a:schemeClr val="tx1"/>
        </a:solidFill>
        <a:latin typeface="Wingdings" pitchFamily="2" charset="2"/>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p:cNvSpPr>
            <a:spLocks noGrp="1" noRot="1" noChangeAspect="1" noTextEdit="1"/>
          </p:cNvSpPr>
          <p:nvPr>
            <p:ph type="sldImg"/>
          </p:nvPr>
        </p:nvSpPr>
        <p:spPr bwMode="auto">
          <a:xfrm>
            <a:off x="990600" y="768350"/>
            <a:ext cx="5118100" cy="3838575"/>
          </a:xfrm>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28676" name="Date Placeholder 3"/>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28677" name="Slide Number Placeholder 4"/>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79AF4998-F430-4732-931F-2B6592FD6792}" type="slidenum">
              <a:rPr kumimoji="0" lang="en-US" altLang="en-US" sz="1300"/>
              <a:pPr/>
              <a:t>1</a:t>
            </a:fld>
            <a:endParaRPr kumimoji="0" lang="en-US" altLang="en-US" sz="1300"/>
          </a:p>
        </p:txBody>
      </p:sp>
      <p:sp>
        <p:nvSpPr>
          <p:cNvPr id="28678"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28679" name="Header Placeholder 6"/>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Tree>
    <p:extLst>
      <p:ext uri="{BB962C8B-B14F-4D97-AF65-F5344CB8AC3E}">
        <p14:creationId xmlns:p14="http://schemas.microsoft.com/office/powerpoint/2010/main" val="26446313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789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789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789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789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7895"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20C97024-54A8-49D7-BB93-9E6DE0C6B591}" type="slidenum">
              <a:rPr kumimoji="0" lang="en-US" altLang="en-US" sz="1300"/>
              <a:pPr/>
              <a:t>10</a:t>
            </a:fld>
            <a:endParaRPr kumimoji="0" lang="en-US" altLang="en-US" sz="1300"/>
          </a:p>
        </p:txBody>
      </p:sp>
    </p:spTree>
    <p:extLst>
      <p:ext uri="{BB962C8B-B14F-4D97-AF65-F5344CB8AC3E}">
        <p14:creationId xmlns:p14="http://schemas.microsoft.com/office/powerpoint/2010/main" val="118742867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891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8916"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8917"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8918"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8919"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7F8D538D-3B0F-4E72-BE95-99A23D8EF3A8}" type="slidenum">
              <a:rPr kumimoji="0" lang="en-US" altLang="en-US" sz="1300"/>
              <a:pPr/>
              <a:t>11</a:t>
            </a:fld>
            <a:endParaRPr kumimoji="0" lang="en-US" altLang="en-US" sz="1300"/>
          </a:p>
        </p:txBody>
      </p:sp>
    </p:spTree>
    <p:extLst>
      <p:ext uri="{BB962C8B-B14F-4D97-AF65-F5344CB8AC3E}">
        <p14:creationId xmlns:p14="http://schemas.microsoft.com/office/powerpoint/2010/main" val="221418962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993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994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994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994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994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C211C971-237A-4050-AD61-97D120C1F8EF}" type="slidenum">
              <a:rPr kumimoji="0" lang="en-US" altLang="en-US" sz="1300"/>
              <a:pPr/>
              <a:t>12</a:t>
            </a:fld>
            <a:endParaRPr kumimoji="0" lang="en-US" altLang="en-US" sz="1300"/>
          </a:p>
        </p:txBody>
      </p:sp>
    </p:spTree>
    <p:extLst>
      <p:ext uri="{BB962C8B-B14F-4D97-AF65-F5344CB8AC3E}">
        <p14:creationId xmlns:p14="http://schemas.microsoft.com/office/powerpoint/2010/main" val="179827249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096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4096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4096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4096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4096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667E5DE1-BB32-42D2-9045-1A921E88E5C4}" type="slidenum">
              <a:rPr kumimoji="0" lang="en-US" altLang="en-US" sz="1300"/>
              <a:pPr/>
              <a:t>13</a:t>
            </a:fld>
            <a:endParaRPr kumimoji="0" lang="en-US" altLang="en-US" sz="1300"/>
          </a:p>
        </p:txBody>
      </p:sp>
    </p:spTree>
    <p:extLst>
      <p:ext uri="{BB962C8B-B14F-4D97-AF65-F5344CB8AC3E}">
        <p14:creationId xmlns:p14="http://schemas.microsoft.com/office/powerpoint/2010/main" val="787863626"/>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41988"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4198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41990"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41991"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D79DB377-A57A-4697-B95F-6F4EF11654A9}" type="slidenum">
              <a:rPr kumimoji="0" lang="en-US" altLang="en-US" sz="1300"/>
              <a:pPr/>
              <a:t>14</a:t>
            </a:fld>
            <a:endParaRPr kumimoji="0" lang="en-US" altLang="en-US" sz="1300"/>
          </a:p>
        </p:txBody>
      </p:sp>
    </p:spTree>
    <p:extLst>
      <p:ext uri="{BB962C8B-B14F-4D97-AF65-F5344CB8AC3E}">
        <p14:creationId xmlns:p14="http://schemas.microsoft.com/office/powerpoint/2010/main" val="2920139619"/>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4301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4301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4301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43015"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22D68C84-DBEB-482C-B748-DAB95450CE3F}" type="slidenum">
              <a:rPr kumimoji="0" lang="en-US" altLang="en-US" sz="1300"/>
              <a:pPr/>
              <a:t>15</a:t>
            </a:fld>
            <a:endParaRPr kumimoji="0" lang="en-US" altLang="en-US" sz="1300"/>
          </a:p>
        </p:txBody>
      </p:sp>
    </p:spTree>
    <p:extLst>
      <p:ext uri="{BB962C8B-B14F-4D97-AF65-F5344CB8AC3E}">
        <p14:creationId xmlns:p14="http://schemas.microsoft.com/office/powerpoint/2010/main" val="314849233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44036"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44037"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44038"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44039"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BAE4E065-FF1D-4761-8593-A4D579B2456E}" type="slidenum">
              <a:rPr kumimoji="0" lang="en-US" altLang="en-US" sz="1300"/>
              <a:pPr/>
              <a:t>16</a:t>
            </a:fld>
            <a:endParaRPr kumimoji="0" lang="en-US" altLang="en-US" sz="1300"/>
          </a:p>
        </p:txBody>
      </p:sp>
    </p:spTree>
    <p:extLst>
      <p:ext uri="{BB962C8B-B14F-4D97-AF65-F5344CB8AC3E}">
        <p14:creationId xmlns:p14="http://schemas.microsoft.com/office/powerpoint/2010/main" val="388026548"/>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4506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4506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4506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4506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8C76F4F5-B3D3-417B-9AB6-4AC4FFB54489}" type="slidenum">
              <a:rPr kumimoji="0" lang="en-US" altLang="en-US" sz="1300"/>
              <a:pPr/>
              <a:t>17</a:t>
            </a:fld>
            <a:endParaRPr kumimoji="0" lang="en-US" altLang="en-US" sz="1300"/>
          </a:p>
        </p:txBody>
      </p:sp>
    </p:spTree>
    <p:extLst>
      <p:ext uri="{BB962C8B-B14F-4D97-AF65-F5344CB8AC3E}">
        <p14:creationId xmlns:p14="http://schemas.microsoft.com/office/powerpoint/2010/main" val="367720699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4608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4608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4608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4608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06393456-AFC0-4052-A526-1519D9755416}" type="slidenum">
              <a:rPr kumimoji="0" lang="en-US" altLang="en-US" sz="1300"/>
              <a:pPr/>
              <a:t>18</a:t>
            </a:fld>
            <a:endParaRPr kumimoji="0" lang="en-US" altLang="en-US" sz="1300"/>
          </a:p>
        </p:txBody>
      </p:sp>
    </p:spTree>
    <p:extLst>
      <p:ext uri="{BB962C8B-B14F-4D97-AF65-F5344CB8AC3E}">
        <p14:creationId xmlns:p14="http://schemas.microsoft.com/office/powerpoint/2010/main" val="1318565989"/>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47108"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4710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47110"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47111"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B7B58EB2-AADD-415F-9FC9-AD00B23BCD8B}" type="slidenum">
              <a:rPr kumimoji="0" lang="en-US" altLang="en-US" sz="1300"/>
              <a:pPr/>
              <a:t>19</a:t>
            </a:fld>
            <a:endParaRPr kumimoji="0" lang="en-US" altLang="en-US" sz="1300"/>
          </a:p>
        </p:txBody>
      </p:sp>
    </p:spTree>
    <p:extLst>
      <p:ext uri="{BB962C8B-B14F-4D97-AF65-F5344CB8AC3E}">
        <p14:creationId xmlns:p14="http://schemas.microsoft.com/office/powerpoint/2010/main" val="12740073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969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2970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2970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2970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2970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6EF9786B-53D0-41E3-8741-5CB121A788DC}" type="slidenum">
              <a:rPr kumimoji="0" lang="en-US" altLang="en-US" sz="1300"/>
              <a:pPr/>
              <a:t>2</a:t>
            </a:fld>
            <a:endParaRPr kumimoji="0" lang="en-US" altLang="en-US" sz="1300"/>
          </a:p>
        </p:txBody>
      </p:sp>
    </p:spTree>
    <p:extLst>
      <p:ext uri="{BB962C8B-B14F-4D97-AF65-F5344CB8AC3E}">
        <p14:creationId xmlns:p14="http://schemas.microsoft.com/office/powerpoint/2010/main" val="288018142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4813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4813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4813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48135"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A604C1C0-95CC-400C-9E44-ABE13F43B7DF}" type="slidenum">
              <a:rPr kumimoji="0" lang="en-US" altLang="en-US" sz="1300"/>
              <a:pPr/>
              <a:t>20</a:t>
            </a:fld>
            <a:endParaRPr kumimoji="0" lang="en-US" altLang="en-US" sz="1300"/>
          </a:p>
        </p:txBody>
      </p:sp>
    </p:spTree>
    <p:extLst>
      <p:ext uri="{BB962C8B-B14F-4D97-AF65-F5344CB8AC3E}">
        <p14:creationId xmlns:p14="http://schemas.microsoft.com/office/powerpoint/2010/main" val="19927094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072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072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072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072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A5EB00C2-9470-4D2C-AAB8-2C0C1E48F10D}" type="slidenum">
              <a:rPr kumimoji="0" lang="en-US" altLang="en-US" sz="1300"/>
              <a:pPr/>
              <a:t>3</a:t>
            </a:fld>
            <a:endParaRPr kumimoji="0" lang="en-US" altLang="en-US" sz="1300"/>
          </a:p>
        </p:txBody>
      </p:sp>
    </p:spTree>
    <p:extLst>
      <p:ext uri="{BB962C8B-B14F-4D97-AF65-F5344CB8AC3E}">
        <p14:creationId xmlns:p14="http://schemas.microsoft.com/office/powerpoint/2010/main" val="132209628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174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1748"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174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1750"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1751"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5CAA95A0-BE14-44EF-8388-CB135DC2B474}" type="slidenum">
              <a:rPr kumimoji="0" lang="en-US" altLang="en-US" sz="1300"/>
              <a:pPr/>
              <a:t>4</a:t>
            </a:fld>
            <a:endParaRPr kumimoji="0" lang="en-US" altLang="en-US" sz="1300"/>
          </a:p>
        </p:txBody>
      </p:sp>
    </p:spTree>
    <p:extLst>
      <p:ext uri="{BB962C8B-B14F-4D97-AF65-F5344CB8AC3E}">
        <p14:creationId xmlns:p14="http://schemas.microsoft.com/office/powerpoint/2010/main" val="259777695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2772"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2773"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2774"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2775"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3623B931-2FBD-4395-8D75-C39EDDEC0BF8}" type="slidenum">
              <a:rPr kumimoji="0" lang="en-US" altLang="en-US" sz="1300"/>
              <a:pPr/>
              <a:t>5</a:t>
            </a:fld>
            <a:endParaRPr kumimoji="0" lang="en-US" altLang="en-US" sz="1300"/>
          </a:p>
        </p:txBody>
      </p:sp>
    </p:spTree>
    <p:extLst>
      <p:ext uri="{BB962C8B-B14F-4D97-AF65-F5344CB8AC3E}">
        <p14:creationId xmlns:p14="http://schemas.microsoft.com/office/powerpoint/2010/main" val="152105424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3795"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3796"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3797"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3798"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3799"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C1BBE554-8ED6-4EFA-BF3F-7B5E9F81B187}" type="slidenum">
              <a:rPr kumimoji="0" lang="en-US" altLang="en-US" sz="1300"/>
              <a:pPr/>
              <a:t>6</a:t>
            </a:fld>
            <a:endParaRPr kumimoji="0" lang="en-US" altLang="en-US" sz="1300"/>
          </a:p>
        </p:txBody>
      </p:sp>
    </p:spTree>
    <p:extLst>
      <p:ext uri="{BB962C8B-B14F-4D97-AF65-F5344CB8AC3E}">
        <p14:creationId xmlns:p14="http://schemas.microsoft.com/office/powerpoint/2010/main" val="302896733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4820"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4821"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4822"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4823"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56B3621B-F173-4EEE-9690-944CD7636CC9}" type="slidenum">
              <a:rPr kumimoji="0" lang="en-US" altLang="en-US" sz="1300"/>
              <a:pPr/>
              <a:t>7</a:t>
            </a:fld>
            <a:endParaRPr kumimoji="0" lang="en-US" altLang="en-US" sz="1300"/>
          </a:p>
        </p:txBody>
      </p:sp>
    </p:spTree>
    <p:extLst>
      <p:ext uri="{BB962C8B-B14F-4D97-AF65-F5344CB8AC3E}">
        <p14:creationId xmlns:p14="http://schemas.microsoft.com/office/powerpoint/2010/main" val="428251340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5843"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5844"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5845"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5846"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5847"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FDF58A65-55C5-45F0-B631-90A6927D49D1}" type="slidenum">
              <a:rPr kumimoji="0" lang="en-US" altLang="en-US" sz="1300"/>
              <a:pPr/>
              <a:t>8</a:t>
            </a:fld>
            <a:endParaRPr kumimoji="0" lang="en-US" altLang="en-US" sz="1300"/>
          </a:p>
        </p:txBody>
      </p:sp>
    </p:spTree>
    <p:extLst>
      <p:ext uri="{BB962C8B-B14F-4D97-AF65-F5344CB8AC3E}">
        <p14:creationId xmlns:p14="http://schemas.microsoft.com/office/powerpoint/2010/main" val="40466847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6867" name="Notes Placeholder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ru-RU" altLang="en-US"/>
          </a:p>
        </p:txBody>
      </p:sp>
      <p:sp>
        <p:nvSpPr>
          <p:cNvPr id="36868" name="Header Placeholder 3"/>
          <p:cNvSpPr>
            <a:spLocks noGrp="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Presentation</a:t>
            </a:r>
          </a:p>
        </p:txBody>
      </p:sp>
      <p:sp>
        <p:nvSpPr>
          <p:cNvPr id="36869" name="Date Placeholder 4"/>
          <p:cNvSpPr>
            <a:spLocks noGrp="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Monday, September 7, 2009</a:t>
            </a:r>
          </a:p>
        </p:txBody>
      </p:sp>
      <p:sp>
        <p:nvSpPr>
          <p:cNvPr id="36870" name="Footer Placeholder 5"/>
          <p:cNvSpPr>
            <a:spLocks noGrp="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r>
              <a:rPr kumimoji="0" lang="en-US" altLang="en-US" sz="1300"/>
              <a:t>ECN 3184-1 Eldar Madumarov</a:t>
            </a:r>
          </a:p>
        </p:txBody>
      </p:sp>
      <p:sp>
        <p:nvSpPr>
          <p:cNvPr id="36871" name="Slide Number Placeholder 6"/>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66788" eaLnBrk="0" hangingPunct="0">
              <a:defRPr kumimoji="1" sz="2400">
                <a:solidFill>
                  <a:schemeClr val="tx1"/>
                </a:solidFill>
                <a:latin typeface="Times New Roman" panose="02020603050405020304" pitchFamily="18" charset="0"/>
              </a:defRPr>
            </a:lvl1pPr>
            <a:lvl2pPr marL="742950" indent="-285750" defTabSz="966788" eaLnBrk="0" hangingPunct="0">
              <a:defRPr kumimoji="1" sz="2400">
                <a:solidFill>
                  <a:schemeClr val="tx1"/>
                </a:solidFill>
                <a:latin typeface="Times New Roman" panose="02020603050405020304" pitchFamily="18" charset="0"/>
              </a:defRPr>
            </a:lvl2pPr>
            <a:lvl3pPr marL="1143000" indent="-228600" defTabSz="966788" eaLnBrk="0" hangingPunct="0">
              <a:defRPr kumimoji="1" sz="2400">
                <a:solidFill>
                  <a:schemeClr val="tx1"/>
                </a:solidFill>
                <a:latin typeface="Times New Roman" panose="02020603050405020304" pitchFamily="18" charset="0"/>
              </a:defRPr>
            </a:lvl3pPr>
            <a:lvl4pPr marL="1600200" indent="-228600" defTabSz="966788" eaLnBrk="0" hangingPunct="0">
              <a:defRPr kumimoji="1" sz="2400">
                <a:solidFill>
                  <a:schemeClr val="tx1"/>
                </a:solidFill>
                <a:latin typeface="Times New Roman" panose="02020603050405020304" pitchFamily="18" charset="0"/>
              </a:defRPr>
            </a:lvl4pPr>
            <a:lvl5pPr marL="2057400" indent="-228600" defTabSz="966788" eaLnBrk="0" hangingPunct="0">
              <a:defRPr kumimoji="1" sz="2400">
                <a:solidFill>
                  <a:schemeClr val="tx1"/>
                </a:solidFill>
                <a:latin typeface="Times New Roman" panose="02020603050405020304" pitchFamily="18" charset="0"/>
              </a:defRPr>
            </a:lvl5pPr>
            <a:lvl6pPr marL="25146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defTabSz="966788" eaLnBrk="0" fontAlgn="base" hangingPunct="0">
              <a:spcBef>
                <a:spcPct val="0"/>
              </a:spcBef>
              <a:spcAft>
                <a:spcPct val="0"/>
              </a:spcAft>
              <a:defRPr kumimoji="1" sz="2400">
                <a:solidFill>
                  <a:schemeClr val="tx1"/>
                </a:solidFill>
                <a:latin typeface="Times New Roman" panose="02020603050405020304" pitchFamily="18" charset="0"/>
              </a:defRPr>
            </a:lvl9pPr>
          </a:lstStyle>
          <a:p>
            <a:fld id="{8C662450-A621-4A1D-A0FA-26F66540761F}" type="slidenum">
              <a:rPr kumimoji="0" lang="en-US" altLang="en-US" sz="1300"/>
              <a:pPr/>
              <a:t>9</a:t>
            </a:fld>
            <a:endParaRPr kumimoji="0" lang="en-US" altLang="en-US" sz="1300"/>
          </a:p>
        </p:txBody>
      </p:sp>
    </p:spTree>
    <p:extLst>
      <p:ext uri="{BB962C8B-B14F-4D97-AF65-F5344CB8AC3E}">
        <p14:creationId xmlns:p14="http://schemas.microsoft.com/office/powerpoint/2010/main" val="85929921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8" name="Title 7"/>
          <p:cNvSpPr>
            <a:spLocks noGrp="1"/>
          </p:cNvSpPr>
          <p:nvPr>
            <p:ph type="ctrTitle"/>
          </p:nvPr>
        </p:nvSpPr>
        <p:spPr>
          <a:xfrm>
            <a:off x="422030" y="1371600"/>
            <a:ext cx="8229600" cy="1828800"/>
          </a:xfrm>
        </p:spPr>
        <p:txBody>
          <a:bodyPr lIns="45720" tIns="0" rIns="45720" bIns="0" anchor="b">
            <a:scene3d>
              <a:camera prst="orthographicFront"/>
              <a:lightRig rig="soft" dir="t">
                <a:rot lat="0" lon="0" rev="17220000"/>
              </a:lightRig>
            </a:scene3d>
          </a:bodyPr>
          <a:lstStyle>
            <a:lvl1pPr>
              <a:defRPr sz="4800" b="1" cap="all" baseline="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27000" dist="200000" dir="2700000" algn="tl" rotWithShape="0">
                    <a:srgbClr val="000000">
                      <a:alpha val="30000"/>
                    </a:srgbClr>
                  </a:outerShdw>
                </a:effectLst>
              </a:defRPr>
            </a:lvl1pPr>
          </a:lstStyle>
          <a:p>
            <a:r>
              <a:rPr lang="en-US"/>
              <a:t>Click to edit Master title style</a:t>
            </a:r>
          </a:p>
        </p:txBody>
      </p:sp>
      <p:sp>
        <p:nvSpPr>
          <p:cNvPr id="9" name="Subtitle 8"/>
          <p:cNvSpPr>
            <a:spLocks noGrp="1"/>
          </p:cNvSpPr>
          <p:nvPr>
            <p:ph type="subTitle" idx="1"/>
          </p:nvPr>
        </p:nvSpPr>
        <p:spPr>
          <a:xfrm>
            <a:off x="1371600" y="3331698"/>
            <a:ext cx="6400800" cy="1752600"/>
          </a:xfrm>
        </p:spPr>
        <p:txBody>
          <a:bodyPr/>
          <a:lstStyle>
            <a:lvl1pPr marL="0" indent="0" algn="ct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a:t>Click to edit Master subtitle style</a:t>
            </a:r>
          </a:p>
        </p:txBody>
      </p:sp>
      <p:sp>
        <p:nvSpPr>
          <p:cNvPr id="4" name="Date Placeholder 13"/>
          <p:cNvSpPr>
            <a:spLocks noGrp="1"/>
          </p:cNvSpPr>
          <p:nvPr>
            <p:ph type="dt" sz="half" idx="10"/>
          </p:nvPr>
        </p:nvSpPr>
        <p:spPr/>
        <p:txBody>
          <a:bodyPr/>
          <a:lstStyle>
            <a:lvl1pPr>
              <a:defRPr/>
            </a:lvl1pPr>
          </a:lstStyle>
          <a:p>
            <a:pPr>
              <a:defRPr/>
            </a:pPr>
            <a:r>
              <a:rPr lang="en-US"/>
              <a:t>10/3/2025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130B4C54-4DCD-47B4-9621-8D45E1DE3BD4}" type="slidenum">
              <a:rPr lang="en-US" altLang="en-US"/>
              <a:pPr/>
              <a:t>‹#›</a:t>
            </a:fld>
            <a:endParaRPr lang="en-US" altLang="en-US"/>
          </a:p>
        </p:txBody>
      </p:sp>
    </p:spTree>
    <p:extLst>
      <p:ext uri="{BB962C8B-B14F-4D97-AF65-F5344CB8AC3E}">
        <p14:creationId xmlns:p14="http://schemas.microsoft.com/office/powerpoint/2010/main" val="95191675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r>
              <a:rPr lang="en-US"/>
              <a:t>10/3/2025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76BA54FC-50A9-42A5-9D0B-4638FF86AAB8}" type="slidenum">
              <a:rPr lang="en-US" altLang="en-US"/>
              <a:pPr/>
              <a:t>‹#›</a:t>
            </a:fld>
            <a:endParaRPr lang="en-US" altLang="en-US"/>
          </a:p>
        </p:txBody>
      </p:sp>
    </p:spTree>
    <p:extLst>
      <p:ext uri="{BB962C8B-B14F-4D97-AF65-F5344CB8AC3E}">
        <p14:creationId xmlns:p14="http://schemas.microsoft.com/office/powerpoint/2010/main" val="146537625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r>
              <a:rPr lang="en-US"/>
              <a:t>10/3/2025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72DF0B6D-C055-4619-8E1C-F8971F4EAABB}" type="slidenum">
              <a:rPr lang="en-US" altLang="en-US"/>
              <a:pPr/>
              <a:t>‹#›</a:t>
            </a:fld>
            <a:endParaRPr lang="en-US" altLang="en-US"/>
          </a:p>
        </p:txBody>
      </p:sp>
    </p:spTree>
    <p:extLst>
      <p:ext uri="{BB962C8B-B14F-4D97-AF65-F5344CB8AC3E}">
        <p14:creationId xmlns:p14="http://schemas.microsoft.com/office/powerpoint/2010/main" val="95125017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13"/>
          <p:cNvSpPr>
            <a:spLocks noGrp="1"/>
          </p:cNvSpPr>
          <p:nvPr>
            <p:ph type="dt" sz="half" idx="10"/>
          </p:nvPr>
        </p:nvSpPr>
        <p:spPr/>
        <p:txBody>
          <a:bodyPr/>
          <a:lstStyle>
            <a:lvl1pPr>
              <a:defRPr/>
            </a:lvl1pPr>
          </a:lstStyle>
          <a:p>
            <a:pPr>
              <a:defRPr/>
            </a:pPr>
            <a:r>
              <a:rPr lang="en-US"/>
              <a:t>10/3/2025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2ADE4D92-4121-487B-8575-4ABDB0CC3700}" type="slidenum">
              <a:rPr lang="en-US" altLang="en-US"/>
              <a:pPr/>
              <a:t>‹#›</a:t>
            </a:fld>
            <a:endParaRPr lang="en-US" altLang="en-US"/>
          </a:p>
        </p:txBody>
      </p:sp>
    </p:spTree>
    <p:extLst>
      <p:ext uri="{BB962C8B-B14F-4D97-AF65-F5344CB8AC3E}">
        <p14:creationId xmlns:p14="http://schemas.microsoft.com/office/powerpoint/2010/main" val="21819738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600200" y="609600"/>
            <a:ext cx="7086600" cy="1828800"/>
          </a:xfrm>
        </p:spPr>
        <p:txBody>
          <a:bodyPr bIns="0" anchor="b">
            <a:noAutofit/>
            <a:scene3d>
              <a:camera prst="orthographicFront"/>
              <a:lightRig rig="soft" dir="t">
                <a:rot lat="0" lon="0" rev="17220000"/>
              </a:lightRig>
            </a:scene3d>
            <a:sp3d prstMaterial="softEdge">
              <a:bevelT w="38100" h="38100"/>
              <a:contourClr>
                <a:schemeClr val="tx2">
                  <a:shade val="50000"/>
                </a:schemeClr>
              </a:contourClr>
            </a:sp3d>
          </a:bodyPr>
          <a:lstStyle>
            <a:lvl1pPr algn="l" rtl="0">
              <a:spcBef>
                <a:spcPct val="0"/>
              </a:spcBef>
              <a:buNone/>
              <a:defRPr sz="4800" b="1" cap="none" baseline="0">
                <a:ln w="6350">
                  <a:noFill/>
                </a:ln>
                <a:solidFill>
                  <a:schemeClr val="accent1">
                    <a:tint val="90000"/>
                    <a:satMod val="120000"/>
                  </a:schemeClr>
                </a:solidFill>
                <a:effectLst>
                  <a:outerShdw blurRad="114300" dist="101600" dir="2700000" algn="tl" rotWithShape="0">
                    <a:srgbClr val="000000">
                      <a:alpha val="40000"/>
                    </a:srgbClr>
                  </a:outerShdw>
                </a:effectLst>
                <a:latin typeface="+mj-lt"/>
                <a:ea typeface="+mj-ea"/>
                <a:cs typeface="+mj-cs"/>
              </a:defRPr>
            </a:lvl1pPr>
          </a:lstStyle>
          <a:p>
            <a:r>
              <a:rPr lang="en-US"/>
              <a:t>Click to edit Master title style</a:t>
            </a:r>
          </a:p>
        </p:txBody>
      </p:sp>
      <p:sp>
        <p:nvSpPr>
          <p:cNvPr id="3" name="Text Placeholder 2"/>
          <p:cNvSpPr>
            <a:spLocks noGrp="1"/>
          </p:cNvSpPr>
          <p:nvPr>
            <p:ph type="body" idx="1"/>
          </p:nvPr>
        </p:nvSpPr>
        <p:spPr>
          <a:xfrm>
            <a:off x="1600200" y="2507786"/>
            <a:ext cx="7086600" cy="1509712"/>
          </a:xfrm>
        </p:spPr>
        <p:txBody>
          <a:bodyPr/>
          <a:lstStyle>
            <a:lvl1pPr marL="73152" indent="0" algn="l">
              <a:buNone/>
              <a:defRPr sz="20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a:t>Click to edit Master text styles</a:t>
            </a:r>
          </a:p>
        </p:txBody>
      </p:sp>
      <p:sp>
        <p:nvSpPr>
          <p:cNvPr id="4" name="Date Placeholder 13"/>
          <p:cNvSpPr>
            <a:spLocks noGrp="1"/>
          </p:cNvSpPr>
          <p:nvPr>
            <p:ph type="dt" sz="half" idx="10"/>
          </p:nvPr>
        </p:nvSpPr>
        <p:spPr/>
        <p:txBody>
          <a:bodyPr/>
          <a:lstStyle>
            <a:lvl1pPr>
              <a:defRPr/>
            </a:lvl1pPr>
          </a:lstStyle>
          <a:p>
            <a:pPr>
              <a:defRPr/>
            </a:pPr>
            <a:r>
              <a:rPr lang="en-US"/>
              <a:t>10/3/2025</a:t>
            </a:r>
          </a:p>
        </p:txBody>
      </p:sp>
      <p:sp>
        <p:nvSpPr>
          <p:cNvPr id="5" name="Footer Placeholder 2"/>
          <p:cNvSpPr>
            <a:spLocks noGrp="1"/>
          </p:cNvSpPr>
          <p:nvPr>
            <p:ph type="ftr" sz="quarter" idx="11"/>
          </p:nvPr>
        </p:nvSpPr>
        <p:spPr/>
        <p:txBody>
          <a:bodyPr/>
          <a:lstStyle>
            <a:lvl1pPr>
              <a:defRPr/>
            </a:lvl1pPr>
          </a:lstStyle>
          <a:p>
            <a:pPr>
              <a:defRPr/>
            </a:pPr>
            <a:r>
              <a:rPr lang="en-US"/>
              <a:t>ECN2102</a:t>
            </a:r>
          </a:p>
        </p:txBody>
      </p:sp>
      <p:sp>
        <p:nvSpPr>
          <p:cNvPr id="6" name="Slide Number Placeholder 22"/>
          <p:cNvSpPr>
            <a:spLocks noGrp="1"/>
          </p:cNvSpPr>
          <p:nvPr>
            <p:ph type="sldNum" sz="quarter" idx="12"/>
          </p:nvPr>
        </p:nvSpPr>
        <p:spPr/>
        <p:txBody>
          <a:bodyPr/>
          <a:lstStyle>
            <a:lvl1pPr>
              <a:defRPr/>
            </a:lvl1pPr>
          </a:lstStyle>
          <a:p>
            <a:fld id="{5C39576E-B6E5-4A5F-A6D3-0862EAF10882}" type="slidenum">
              <a:rPr lang="en-US" altLang="en-US"/>
              <a:pPr/>
              <a:t>‹#›</a:t>
            </a:fld>
            <a:endParaRPr lang="en-US" altLang="en-US"/>
          </a:p>
        </p:txBody>
      </p:sp>
    </p:spTree>
    <p:extLst>
      <p:ext uri="{BB962C8B-B14F-4D97-AF65-F5344CB8AC3E}">
        <p14:creationId xmlns:p14="http://schemas.microsoft.com/office/powerpoint/2010/main" val="11075284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600"/>
            </a:lvl1pPr>
            <a:lvl2pPr>
              <a:defRPr sz="2400"/>
            </a:lvl2pPr>
            <a:lvl3pPr>
              <a:defRPr sz="2000"/>
            </a:lvl3pPr>
            <a:lvl4pPr>
              <a:defRPr sz="18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r>
              <a:rPr lang="en-US"/>
              <a:t>10/3/2025</a:t>
            </a:r>
          </a:p>
        </p:txBody>
      </p:sp>
      <p:sp>
        <p:nvSpPr>
          <p:cNvPr id="6" name="Footer Placeholder 2"/>
          <p:cNvSpPr>
            <a:spLocks noGrp="1"/>
          </p:cNvSpPr>
          <p:nvPr>
            <p:ph type="ftr" sz="quarter" idx="11"/>
          </p:nvPr>
        </p:nvSpPr>
        <p:spPr/>
        <p:txBody>
          <a:bodyPr/>
          <a:lstStyle>
            <a:lvl1pPr>
              <a:defRPr/>
            </a:lvl1pPr>
          </a:lstStyle>
          <a:p>
            <a:pPr>
              <a:defRPr/>
            </a:pPr>
            <a:r>
              <a:rPr lang="en-US"/>
              <a:t>ECN2102</a:t>
            </a:r>
          </a:p>
        </p:txBody>
      </p:sp>
      <p:sp>
        <p:nvSpPr>
          <p:cNvPr id="7" name="Slide Number Placeholder 22"/>
          <p:cNvSpPr>
            <a:spLocks noGrp="1"/>
          </p:cNvSpPr>
          <p:nvPr>
            <p:ph type="sldNum" sz="quarter" idx="12"/>
          </p:nvPr>
        </p:nvSpPr>
        <p:spPr/>
        <p:txBody>
          <a:bodyPr/>
          <a:lstStyle>
            <a:lvl1pPr>
              <a:defRPr/>
            </a:lvl1pPr>
          </a:lstStyle>
          <a:p>
            <a:fld id="{4C254277-03FD-4855-B235-161696B40A60}" type="slidenum">
              <a:rPr lang="en-US" altLang="en-US"/>
              <a:pPr/>
              <a:t>‹#›</a:t>
            </a:fld>
            <a:endParaRPr lang="en-US" altLang="en-US"/>
          </a:p>
        </p:txBody>
      </p:sp>
    </p:spTree>
    <p:extLst>
      <p:ext uri="{BB962C8B-B14F-4D97-AF65-F5344CB8AC3E}">
        <p14:creationId xmlns:p14="http://schemas.microsoft.com/office/powerpoint/2010/main" val="82350439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82296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2"/>
            <a:ext cx="4040188"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4" name="Text Placeholder 3"/>
          <p:cNvSpPr>
            <a:spLocks noGrp="1"/>
          </p:cNvSpPr>
          <p:nvPr>
            <p:ph type="body" sz="half" idx="3"/>
          </p:nvPr>
        </p:nvSpPr>
        <p:spPr>
          <a:xfrm>
            <a:off x="4645025" y="1535112"/>
            <a:ext cx="4041775" cy="750887"/>
          </a:xfrm>
        </p:spPr>
        <p:txBody>
          <a:bodyPr anchor="ctr"/>
          <a:lstStyle>
            <a:lvl1pPr marL="0" indent="0">
              <a:buNone/>
              <a:defRPr sz="2400" b="0" cap="all" baseline="0">
                <a:solidFill>
                  <a:schemeClr val="tx1"/>
                </a:solidFill>
              </a:defRPr>
            </a:lvl1pPr>
            <a:lvl2pPr>
              <a:buNone/>
              <a:defRPr sz="2000" b="1"/>
            </a:lvl2pPr>
            <a:lvl3pPr>
              <a:buNone/>
              <a:defRPr sz="1800" b="1"/>
            </a:lvl3pPr>
            <a:lvl4pPr>
              <a:buNone/>
              <a:defRPr sz="1600" b="1"/>
            </a:lvl4pPr>
            <a:lvl5pPr>
              <a:buNone/>
              <a:defRPr sz="1600" b="1"/>
            </a:lvl5pPr>
          </a:lstStyle>
          <a:p>
            <a:pPr lvl="0"/>
            <a:r>
              <a:rPr lang="en-US"/>
              <a:t>Click to edit Master text styles</a:t>
            </a:r>
          </a:p>
        </p:txBody>
      </p:sp>
      <p:sp>
        <p:nvSpPr>
          <p:cNvPr id="5" name="Content Placeholder 4"/>
          <p:cNvSpPr>
            <a:spLocks noGrp="1"/>
          </p:cNvSpPr>
          <p:nvPr>
            <p:ph sz="quarter" idx="2"/>
          </p:nvPr>
        </p:nvSpPr>
        <p:spPr>
          <a:xfrm>
            <a:off x="457200" y="2362200"/>
            <a:ext cx="4040188"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4645025" y="2362200"/>
            <a:ext cx="4041775" cy="3763963"/>
          </a:xfrm>
        </p:spPr>
        <p:txBody>
          <a:bodyPr/>
          <a:lstStyle>
            <a:lvl1pPr>
              <a:defRPr sz="2400"/>
            </a:lvl1pPr>
            <a:lvl2pPr>
              <a:defRPr sz="2000"/>
            </a:lvl2pPr>
            <a:lvl3pPr>
              <a:defRPr sz="1800"/>
            </a:lvl3pPr>
            <a:lvl4pPr>
              <a:defRPr sz="1600"/>
            </a:lvl4pPr>
            <a:lvl5pPr>
              <a:defRPr sz="16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13"/>
          <p:cNvSpPr>
            <a:spLocks noGrp="1"/>
          </p:cNvSpPr>
          <p:nvPr>
            <p:ph type="dt" sz="half" idx="10"/>
          </p:nvPr>
        </p:nvSpPr>
        <p:spPr/>
        <p:txBody>
          <a:bodyPr/>
          <a:lstStyle>
            <a:lvl1pPr>
              <a:defRPr/>
            </a:lvl1pPr>
          </a:lstStyle>
          <a:p>
            <a:pPr>
              <a:defRPr/>
            </a:pPr>
            <a:r>
              <a:rPr lang="en-US"/>
              <a:t>10/3/2025</a:t>
            </a:r>
          </a:p>
        </p:txBody>
      </p:sp>
      <p:sp>
        <p:nvSpPr>
          <p:cNvPr id="8" name="Footer Placeholder 2"/>
          <p:cNvSpPr>
            <a:spLocks noGrp="1"/>
          </p:cNvSpPr>
          <p:nvPr>
            <p:ph type="ftr" sz="quarter" idx="11"/>
          </p:nvPr>
        </p:nvSpPr>
        <p:spPr/>
        <p:txBody>
          <a:bodyPr/>
          <a:lstStyle>
            <a:lvl1pPr>
              <a:defRPr/>
            </a:lvl1pPr>
          </a:lstStyle>
          <a:p>
            <a:pPr>
              <a:defRPr/>
            </a:pPr>
            <a:r>
              <a:rPr lang="en-US"/>
              <a:t>ECN2102</a:t>
            </a:r>
          </a:p>
        </p:txBody>
      </p:sp>
      <p:sp>
        <p:nvSpPr>
          <p:cNvPr id="9" name="Slide Number Placeholder 22"/>
          <p:cNvSpPr>
            <a:spLocks noGrp="1"/>
          </p:cNvSpPr>
          <p:nvPr>
            <p:ph type="sldNum" sz="quarter" idx="12"/>
          </p:nvPr>
        </p:nvSpPr>
        <p:spPr/>
        <p:txBody>
          <a:bodyPr/>
          <a:lstStyle>
            <a:lvl1pPr>
              <a:defRPr/>
            </a:lvl1pPr>
          </a:lstStyle>
          <a:p>
            <a:fld id="{6145F5CA-8CB9-453E-91FC-F47F63D3758A}" type="slidenum">
              <a:rPr lang="en-US" altLang="en-US"/>
              <a:pPr/>
              <a:t>‹#›</a:t>
            </a:fld>
            <a:endParaRPr lang="en-US" altLang="en-US"/>
          </a:p>
        </p:txBody>
      </p:sp>
    </p:spTree>
    <p:extLst>
      <p:ext uri="{BB962C8B-B14F-4D97-AF65-F5344CB8AC3E}">
        <p14:creationId xmlns:p14="http://schemas.microsoft.com/office/powerpoint/2010/main" val="346764738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13"/>
          <p:cNvSpPr>
            <a:spLocks noGrp="1"/>
          </p:cNvSpPr>
          <p:nvPr>
            <p:ph type="dt" sz="half" idx="10"/>
          </p:nvPr>
        </p:nvSpPr>
        <p:spPr/>
        <p:txBody>
          <a:bodyPr/>
          <a:lstStyle>
            <a:lvl1pPr>
              <a:defRPr/>
            </a:lvl1pPr>
          </a:lstStyle>
          <a:p>
            <a:pPr>
              <a:defRPr/>
            </a:pPr>
            <a:r>
              <a:rPr lang="en-US"/>
              <a:t>10/3/2025</a:t>
            </a:r>
          </a:p>
        </p:txBody>
      </p:sp>
      <p:sp>
        <p:nvSpPr>
          <p:cNvPr id="4" name="Footer Placeholder 2"/>
          <p:cNvSpPr>
            <a:spLocks noGrp="1"/>
          </p:cNvSpPr>
          <p:nvPr>
            <p:ph type="ftr" sz="quarter" idx="11"/>
          </p:nvPr>
        </p:nvSpPr>
        <p:spPr/>
        <p:txBody>
          <a:bodyPr/>
          <a:lstStyle>
            <a:lvl1pPr>
              <a:defRPr/>
            </a:lvl1pPr>
          </a:lstStyle>
          <a:p>
            <a:pPr>
              <a:defRPr/>
            </a:pPr>
            <a:r>
              <a:rPr lang="en-US"/>
              <a:t>ECN2102</a:t>
            </a:r>
          </a:p>
        </p:txBody>
      </p:sp>
      <p:sp>
        <p:nvSpPr>
          <p:cNvPr id="5" name="Slide Number Placeholder 22"/>
          <p:cNvSpPr>
            <a:spLocks noGrp="1"/>
          </p:cNvSpPr>
          <p:nvPr>
            <p:ph type="sldNum" sz="quarter" idx="12"/>
          </p:nvPr>
        </p:nvSpPr>
        <p:spPr/>
        <p:txBody>
          <a:bodyPr/>
          <a:lstStyle>
            <a:lvl1pPr>
              <a:defRPr/>
            </a:lvl1pPr>
          </a:lstStyle>
          <a:p>
            <a:fld id="{4642AC9A-27F4-45CB-A11D-6D076D423959}" type="slidenum">
              <a:rPr lang="en-US" altLang="en-US"/>
              <a:pPr/>
              <a:t>‹#›</a:t>
            </a:fld>
            <a:endParaRPr lang="en-US" altLang="en-US"/>
          </a:p>
        </p:txBody>
      </p:sp>
    </p:spTree>
    <p:extLst>
      <p:ext uri="{BB962C8B-B14F-4D97-AF65-F5344CB8AC3E}">
        <p14:creationId xmlns:p14="http://schemas.microsoft.com/office/powerpoint/2010/main" val="4526843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3"/>
          <p:cNvSpPr>
            <a:spLocks noGrp="1"/>
          </p:cNvSpPr>
          <p:nvPr>
            <p:ph type="dt" sz="half" idx="10"/>
          </p:nvPr>
        </p:nvSpPr>
        <p:spPr/>
        <p:txBody>
          <a:bodyPr/>
          <a:lstStyle>
            <a:lvl1pPr>
              <a:defRPr/>
            </a:lvl1pPr>
          </a:lstStyle>
          <a:p>
            <a:pPr>
              <a:defRPr/>
            </a:pPr>
            <a:r>
              <a:rPr lang="en-US"/>
              <a:t>10/3/2025</a:t>
            </a:r>
          </a:p>
        </p:txBody>
      </p:sp>
      <p:sp>
        <p:nvSpPr>
          <p:cNvPr id="3" name="Footer Placeholder 2"/>
          <p:cNvSpPr>
            <a:spLocks noGrp="1"/>
          </p:cNvSpPr>
          <p:nvPr>
            <p:ph type="ftr" sz="quarter" idx="11"/>
          </p:nvPr>
        </p:nvSpPr>
        <p:spPr/>
        <p:txBody>
          <a:bodyPr/>
          <a:lstStyle>
            <a:lvl1pPr>
              <a:defRPr/>
            </a:lvl1pPr>
          </a:lstStyle>
          <a:p>
            <a:pPr>
              <a:defRPr/>
            </a:pPr>
            <a:r>
              <a:rPr lang="en-US"/>
              <a:t>ECN2102</a:t>
            </a:r>
          </a:p>
        </p:txBody>
      </p:sp>
      <p:sp>
        <p:nvSpPr>
          <p:cNvPr id="4" name="Slide Number Placeholder 22"/>
          <p:cNvSpPr>
            <a:spLocks noGrp="1"/>
          </p:cNvSpPr>
          <p:nvPr>
            <p:ph type="sldNum" sz="quarter" idx="12"/>
          </p:nvPr>
        </p:nvSpPr>
        <p:spPr/>
        <p:txBody>
          <a:bodyPr/>
          <a:lstStyle>
            <a:lvl1pPr>
              <a:defRPr/>
            </a:lvl1pPr>
          </a:lstStyle>
          <a:p>
            <a:fld id="{6FF9E616-1AA3-4D8F-95B1-C4A62A0F7D98}" type="slidenum">
              <a:rPr lang="en-US" altLang="en-US"/>
              <a:pPr/>
              <a:t>‹#›</a:t>
            </a:fld>
            <a:endParaRPr lang="en-US" altLang="en-US"/>
          </a:p>
        </p:txBody>
      </p:sp>
    </p:spTree>
    <p:extLst>
      <p:ext uri="{BB962C8B-B14F-4D97-AF65-F5344CB8AC3E}">
        <p14:creationId xmlns:p14="http://schemas.microsoft.com/office/powerpoint/2010/main" val="33561637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sp3d prstMaterial="softEdge"/>
          </a:bodyPr>
          <a:lstStyle>
            <a:lvl1pPr algn="l">
              <a:buNone/>
              <a:defRPr sz="2200" b="0">
                <a:ln w="6350">
                  <a:noFill/>
                </a:ln>
                <a:solidFill>
                  <a:schemeClr val="accent1">
                    <a:tint val="73000"/>
                    <a:satMod val="180000"/>
                  </a:schemeClr>
                </a:solidFill>
              </a:defRPr>
            </a:lvl1pPr>
          </a:lstStyle>
          <a:p>
            <a:r>
              <a:rPr lang="en-US"/>
              <a:t>Click to edit Master title style</a:t>
            </a:r>
          </a:p>
        </p:txBody>
      </p:sp>
      <p:sp>
        <p:nvSpPr>
          <p:cNvPr id="3" name="Text Placeholder 2"/>
          <p:cNvSpPr>
            <a:spLocks noGrp="1"/>
          </p:cNvSpPr>
          <p:nvPr>
            <p:ph type="body" idx="2"/>
          </p:nvPr>
        </p:nvSpPr>
        <p:spPr>
          <a:xfrm>
            <a:off x="457200" y="1524000"/>
            <a:ext cx="3008313" cy="4602163"/>
          </a:xfrm>
        </p:spPr>
        <p:txBody>
          <a:bodyPr/>
          <a:lstStyle>
            <a:lvl1pPr marL="0" indent="0">
              <a:buNone/>
              <a:defRPr sz="1400"/>
            </a:lvl1pPr>
            <a:lvl2pPr>
              <a:buNone/>
              <a:defRPr sz="1200"/>
            </a:lvl2pPr>
            <a:lvl3pPr>
              <a:buNone/>
              <a:defRPr sz="1000"/>
            </a:lvl3pPr>
            <a:lvl4pPr>
              <a:buNone/>
              <a:defRPr sz="900"/>
            </a:lvl4pPr>
            <a:lvl5pPr>
              <a:buNone/>
              <a:defRPr sz="900"/>
            </a:lvl5pPr>
          </a:lstStyle>
          <a:p>
            <a:pPr lvl="0"/>
            <a:r>
              <a:rPr lang="en-US"/>
              <a:t>Click to edit Master text styles</a:t>
            </a:r>
          </a:p>
        </p:txBody>
      </p:sp>
      <p:sp>
        <p:nvSpPr>
          <p:cNvPr id="4" name="Content Placeholder 3"/>
          <p:cNvSpPr>
            <a:spLocks noGrp="1"/>
          </p:cNvSpPr>
          <p:nvPr>
            <p:ph sz="half" idx="1"/>
          </p:nvPr>
        </p:nvSpPr>
        <p:spPr>
          <a:xfrm>
            <a:off x="3575050" y="273050"/>
            <a:ext cx="5111750" cy="5853113"/>
          </a:xfrm>
        </p:spPr>
        <p:txBody>
          <a:bodyPr/>
          <a:lstStyle>
            <a:lvl1pPr>
              <a:defRPr sz="2600"/>
            </a:lvl1pPr>
            <a:lvl2pPr>
              <a:defRPr sz="2400"/>
            </a:lvl2pPr>
            <a:lvl3pPr>
              <a:defRPr sz="2200"/>
            </a:lvl3pPr>
            <a:lvl4pPr>
              <a:defRPr sz="2000"/>
            </a:lvl4pPr>
            <a:lvl5pPr>
              <a:defRPr sz="18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13"/>
          <p:cNvSpPr>
            <a:spLocks noGrp="1"/>
          </p:cNvSpPr>
          <p:nvPr>
            <p:ph type="dt" sz="half" idx="10"/>
          </p:nvPr>
        </p:nvSpPr>
        <p:spPr/>
        <p:txBody>
          <a:bodyPr/>
          <a:lstStyle>
            <a:lvl1pPr>
              <a:defRPr/>
            </a:lvl1pPr>
          </a:lstStyle>
          <a:p>
            <a:pPr>
              <a:defRPr/>
            </a:pPr>
            <a:r>
              <a:rPr lang="en-US"/>
              <a:t>10/3/2025</a:t>
            </a:r>
          </a:p>
        </p:txBody>
      </p:sp>
      <p:sp>
        <p:nvSpPr>
          <p:cNvPr id="6" name="Footer Placeholder 2"/>
          <p:cNvSpPr>
            <a:spLocks noGrp="1"/>
          </p:cNvSpPr>
          <p:nvPr>
            <p:ph type="ftr" sz="quarter" idx="11"/>
          </p:nvPr>
        </p:nvSpPr>
        <p:spPr/>
        <p:txBody>
          <a:bodyPr/>
          <a:lstStyle>
            <a:lvl1pPr>
              <a:defRPr/>
            </a:lvl1pPr>
          </a:lstStyle>
          <a:p>
            <a:pPr>
              <a:defRPr/>
            </a:pPr>
            <a:r>
              <a:rPr lang="en-US"/>
              <a:t>ECN2102</a:t>
            </a:r>
          </a:p>
        </p:txBody>
      </p:sp>
      <p:sp>
        <p:nvSpPr>
          <p:cNvPr id="7" name="Slide Number Placeholder 22"/>
          <p:cNvSpPr>
            <a:spLocks noGrp="1"/>
          </p:cNvSpPr>
          <p:nvPr>
            <p:ph type="sldNum" sz="quarter" idx="12"/>
          </p:nvPr>
        </p:nvSpPr>
        <p:spPr/>
        <p:txBody>
          <a:bodyPr/>
          <a:lstStyle>
            <a:lvl1pPr>
              <a:defRPr/>
            </a:lvl1pPr>
          </a:lstStyle>
          <a:p>
            <a:fld id="{7B1CAE34-C337-4572-B9EF-F28216EC491B}" type="slidenum">
              <a:rPr lang="en-US" altLang="en-US"/>
              <a:pPr/>
              <a:t>‹#›</a:t>
            </a:fld>
            <a:endParaRPr lang="en-US" altLang="en-US"/>
          </a:p>
        </p:txBody>
      </p:sp>
    </p:spTree>
    <p:extLst>
      <p:ext uri="{BB962C8B-B14F-4D97-AF65-F5344CB8AC3E}">
        <p14:creationId xmlns:p14="http://schemas.microsoft.com/office/powerpoint/2010/main" val="225706954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828800" y="609600"/>
            <a:ext cx="5486400" cy="522288"/>
          </a:xfrm>
        </p:spPr>
        <p:txBody>
          <a:bodyPr lIns="45720" rIns="45720" bIns="0" anchor="b">
            <a:sp3d prstMaterial="softEdge"/>
          </a:bodyPr>
          <a:lstStyle>
            <a:lvl1pPr algn="ctr">
              <a:buNone/>
              <a:defRPr sz="2000" b="1"/>
            </a:lvl1pPr>
          </a:lstStyle>
          <a:p>
            <a:r>
              <a:rPr lang="en-US"/>
              <a:t>Click to edit Master title style</a:t>
            </a:r>
          </a:p>
        </p:txBody>
      </p:sp>
      <p:sp>
        <p:nvSpPr>
          <p:cNvPr id="3" name="Picture Placeholder 2"/>
          <p:cNvSpPr>
            <a:spLocks noGrp="1"/>
          </p:cNvSpPr>
          <p:nvPr>
            <p:ph type="pic" idx="1"/>
          </p:nvPr>
        </p:nvSpPr>
        <p:spPr>
          <a:xfrm>
            <a:off x="1828800" y="1831975"/>
            <a:ext cx="5486400" cy="3962400"/>
          </a:xfrm>
          <a:solidFill>
            <a:schemeClr val="bg2"/>
          </a:solidFill>
          <a:ln w="44450" cap="sq" cmpd="sng" algn="ctr">
            <a:solidFill>
              <a:srgbClr val="FFFFFF"/>
            </a:solidFill>
            <a:prstDash val="solid"/>
            <a:miter lim="800000"/>
          </a:ln>
          <a:effectLst>
            <a:outerShdw blurRad="190500" dist="228600" dir="2700000" sy="90000">
              <a:srgbClr val="000000">
                <a:alpha val="25000"/>
              </a:srgbClr>
            </a:outerShdw>
          </a:effectLst>
          <a:scene3d>
            <a:camera prst="orthographicFront">
              <a:rot lat="0" lon="0" rev="0"/>
            </a:camera>
            <a:lightRig rig="balanced" dir="tr">
              <a:rot lat="0" lon="0" rev="2700000"/>
            </a:lightRig>
          </a:scene3d>
          <a:sp3d prstMaterial="matte">
            <a:contourClr>
              <a:schemeClr val="tx2">
                <a:shade val="50000"/>
              </a:schemeClr>
            </a:contourClr>
          </a:sp3d>
        </p:spPr>
        <p:style>
          <a:lnRef idx="3">
            <a:schemeClr val="lt1"/>
          </a:lnRef>
          <a:fillRef idx="1">
            <a:schemeClr val="accent1"/>
          </a:fillRef>
          <a:effectRef idx="1">
            <a:schemeClr val="accent1"/>
          </a:effectRef>
          <a:fontRef idx="minor">
            <a:schemeClr val="lt1"/>
          </a:fontRef>
        </p:style>
        <p:txBody>
          <a:bodyPr>
            <a:normAutofit/>
          </a:bodyPr>
          <a:lstStyle>
            <a:lvl1pPr indent="0">
              <a:buNone/>
              <a:defRPr sz="3200"/>
            </a:lvl1pPr>
          </a:lstStyle>
          <a:p>
            <a:pPr lvl="0"/>
            <a:r>
              <a:rPr lang="en-US" noProof="0"/>
              <a:t>Click icon to add picture</a:t>
            </a:r>
            <a:endParaRPr lang="en-US" noProof="0" dirty="0"/>
          </a:p>
        </p:txBody>
      </p:sp>
      <p:sp>
        <p:nvSpPr>
          <p:cNvPr id="4" name="Text Placeholder 3"/>
          <p:cNvSpPr>
            <a:spLocks noGrp="1"/>
          </p:cNvSpPr>
          <p:nvPr>
            <p:ph type="body" sz="half" idx="2"/>
          </p:nvPr>
        </p:nvSpPr>
        <p:spPr>
          <a:xfrm>
            <a:off x="1828800" y="1166787"/>
            <a:ext cx="5486400" cy="530352"/>
          </a:xfrm>
        </p:spPr>
        <p:txBody>
          <a:bodyPr lIns="45720" rIns="45720"/>
          <a:lstStyle>
            <a:lvl1pPr marL="0" indent="0" algn="ctr">
              <a:buNone/>
              <a:defRPr sz="1400"/>
            </a:lvl1pPr>
            <a:lvl2pPr>
              <a:defRPr sz="1200"/>
            </a:lvl2pPr>
            <a:lvl3pPr>
              <a:defRPr sz="1000"/>
            </a:lvl3pPr>
            <a:lvl4pPr>
              <a:defRPr sz="900"/>
            </a:lvl4pPr>
            <a:lvl5pPr>
              <a:defRPr sz="900"/>
            </a:lvl5pPr>
          </a:lstStyle>
          <a:p>
            <a:pPr lvl="0"/>
            <a:r>
              <a:rPr lang="en-US"/>
              <a:t>Click to edit Master text styles</a:t>
            </a:r>
          </a:p>
        </p:txBody>
      </p:sp>
      <p:sp>
        <p:nvSpPr>
          <p:cNvPr id="5" name="Date Placeholder 13"/>
          <p:cNvSpPr>
            <a:spLocks noGrp="1"/>
          </p:cNvSpPr>
          <p:nvPr>
            <p:ph type="dt" sz="half" idx="10"/>
          </p:nvPr>
        </p:nvSpPr>
        <p:spPr/>
        <p:txBody>
          <a:bodyPr/>
          <a:lstStyle>
            <a:lvl1pPr>
              <a:defRPr/>
            </a:lvl1pPr>
          </a:lstStyle>
          <a:p>
            <a:pPr>
              <a:defRPr/>
            </a:pPr>
            <a:r>
              <a:rPr lang="en-US"/>
              <a:t>10/3/2025</a:t>
            </a:r>
          </a:p>
        </p:txBody>
      </p:sp>
      <p:sp>
        <p:nvSpPr>
          <p:cNvPr id="6" name="Footer Placeholder 2"/>
          <p:cNvSpPr>
            <a:spLocks noGrp="1"/>
          </p:cNvSpPr>
          <p:nvPr>
            <p:ph type="ftr" sz="quarter" idx="11"/>
          </p:nvPr>
        </p:nvSpPr>
        <p:spPr/>
        <p:txBody>
          <a:bodyPr/>
          <a:lstStyle>
            <a:lvl1pPr>
              <a:defRPr/>
            </a:lvl1pPr>
          </a:lstStyle>
          <a:p>
            <a:pPr>
              <a:defRPr/>
            </a:pPr>
            <a:r>
              <a:rPr lang="en-US"/>
              <a:t>ECN2102</a:t>
            </a:r>
          </a:p>
        </p:txBody>
      </p:sp>
      <p:sp>
        <p:nvSpPr>
          <p:cNvPr id="7" name="Slide Number Placeholder 22"/>
          <p:cNvSpPr>
            <a:spLocks noGrp="1"/>
          </p:cNvSpPr>
          <p:nvPr>
            <p:ph type="sldNum" sz="quarter" idx="12"/>
          </p:nvPr>
        </p:nvSpPr>
        <p:spPr/>
        <p:txBody>
          <a:bodyPr/>
          <a:lstStyle>
            <a:lvl1pPr>
              <a:defRPr/>
            </a:lvl1pPr>
          </a:lstStyle>
          <a:p>
            <a:fld id="{796EDA64-72F1-46DB-9192-24EA230BCE36}" type="slidenum">
              <a:rPr lang="en-US" altLang="en-US"/>
              <a:pPr/>
              <a:t>‹#›</a:t>
            </a:fld>
            <a:endParaRPr lang="en-US" altLang="en-US"/>
          </a:p>
        </p:txBody>
      </p:sp>
    </p:spTree>
    <p:extLst>
      <p:ext uri="{BB962C8B-B14F-4D97-AF65-F5344CB8AC3E}">
        <p14:creationId xmlns:p14="http://schemas.microsoft.com/office/powerpoint/2010/main" val="2005301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457200" y="274638"/>
            <a:ext cx="8229600" cy="1143000"/>
          </a:xfrm>
          <a:prstGeom prst="rect">
            <a:avLst/>
          </a:prstGeom>
        </p:spPr>
        <p:txBody>
          <a:bodyPr vert="horz" wrap="square" lIns="91440" tIns="45720" rIns="91440" bIns="45720" numCol="1" anchor="ctr" anchorCtr="0" compatLnSpc="1">
            <a:prstTxWarp prst="textNoShape">
              <a:avLst/>
            </a:prstTxWarp>
            <a:normAutofit/>
          </a:bodyPr>
          <a:lstStyle/>
          <a:p>
            <a:pPr lvl="0"/>
            <a:r>
              <a:rPr lang="en-US"/>
              <a:t>Click to edit Master title style</a:t>
            </a:r>
          </a:p>
        </p:txBody>
      </p:sp>
      <p:sp>
        <p:nvSpPr>
          <p:cNvPr id="1027" name="Text Placeholder 12"/>
          <p:cNvSpPr>
            <a:spLocks noGrp="1"/>
          </p:cNvSpPr>
          <p:nvPr>
            <p:ph type="body" idx="1"/>
          </p:nvPr>
        </p:nvSpPr>
        <p:spPr bwMode="auto">
          <a:xfrm>
            <a:off x="457200" y="1600200"/>
            <a:ext cx="8229600" cy="4708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Click to edit Master text styles</a:t>
            </a:r>
          </a:p>
          <a:p>
            <a:pPr lvl="1"/>
            <a:r>
              <a:rPr lang="en-US" altLang="en-US"/>
              <a:t>Second level</a:t>
            </a:r>
          </a:p>
          <a:p>
            <a:pPr lvl="2"/>
            <a:r>
              <a:rPr lang="en-US" altLang="en-US"/>
              <a:t>Third level</a:t>
            </a:r>
          </a:p>
          <a:p>
            <a:pPr lvl="3"/>
            <a:r>
              <a:rPr lang="en-US" altLang="en-US"/>
              <a:t>Fourth level</a:t>
            </a:r>
          </a:p>
          <a:p>
            <a:pPr lvl="4"/>
            <a:r>
              <a:rPr lang="en-US" altLang="en-US"/>
              <a:t>Fifth level</a:t>
            </a:r>
          </a:p>
        </p:txBody>
      </p:sp>
      <p:sp>
        <p:nvSpPr>
          <p:cNvPr id="14" name="Date Placeholder 13"/>
          <p:cNvSpPr>
            <a:spLocks noGrp="1"/>
          </p:cNvSpPr>
          <p:nvPr>
            <p:ph type="dt" sz="half" idx="2"/>
          </p:nvPr>
        </p:nvSpPr>
        <p:spPr>
          <a:xfrm>
            <a:off x="457200" y="6416675"/>
            <a:ext cx="2133600" cy="365125"/>
          </a:xfrm>
          <a:prstGeom prst="rect">
            <a:avLst/>
          </a:prstGeom>
        </p:spPr>
        <p:txBody>
          <a:bodyPr vert="horz" anchor="b"/>
          <a:lstStyle>
            <a:lvl1pPr algn="l" eaLnBrk="1" latinLnBrk="0" hangingPunct="1">
              <a:defRPr kumimoji="0" sz="1200" smtClean="0">
                <a:solidFill>
                  <a:schemeClr val="tx1">
                    <a:shade val="50000"/>
                  </a:schemeClr>
                </a:solidFill>
              </a:defRPr>
            </a:lvl1pPr>
          </a:lstStyle>
          <a:p>
            <a:pPr>
              <a:defRPr/>
            </a:pPr>
            <a:r>
              <a:rPr lang="en-US"/>
              <a:t>10/3/2025</a:t>
            </a:r>
          </a:p>
        </p:txBody>
      </p:sp>
      <p:sp>
        <p:nvSpPr>
          <p:cNvPr id="3" name="Footer Placeholder 2"/>
          <p:cNvSpPr>
            <a:spLocks noGrp="1"/>
          </p:cNvSpPr>
          <p:nvPr>
            <p:ph type="ftr" sz="quarter" idx="3"/>
          </p:nvPr>
        </p:nvSpPr>
        <p:spPr>
          <a:xfrm>
            <a:off x="3124200" y="6416675"/>
            <a:ext cx="2895600" cy="365125"/>
          </a:xfrm>
          <a:prstGeom prst="rect">
            <a:avLst/>
          </a:prstGeom>
        </p:spPr>
        <p:txBody>
          <a:bodyPr vert="horz" anchor="b"/>
          <a:lstStyle>
            <a:lvl1pPr algn="ctr" eaLnBrk="1" latinLnBrk="0" hangingPunct="1">
              <a:defRPr kumimoji="0" sz="1200">
                <a:solidFill>
                  <a:schemeClr val="tx1">
                    <a:shade val="50000"/>
                  </a:schemeClr>
                </a:solidFill>
              </a:defRPr>
            </a:lvl1pPr>
          </a:lstStyle>
          <a:p>
            <a:pPr>
              <a:defRPr/>
            </a:pPr>
            <a:r>
              <a:rPr lang="en-US"/>
              <a:t>ECN2102</a:t>
            </a:r>
          </a:p>
        </p:txBody>
      </p:sp>
      <p:sp>
        <p:nvSpPr>
          <p:cNvPr id="23" name="Slide Number Placeholder 22"/>
          <p:cNvSpPr>
            <a:spLocks noGrp="1"/>
          </p:cNvSpPr>
          <p:nvPr>
            <p:ph type="sldNum" sz="quarter" idx="4"/>
          </p:nvPr>
        </p:nvSpPr>
        <p:spPr>
          <a:xfrm>
            <a:off x="7924800" y="6416675"/>
            <a:ext cx="762000" cy="365125"/>
          </a:xfrm>
          <a:prstGeom prst="rect">
            <a:avLst/>
          </a:prstGeom>
        </p:spPr>
        <p:txBody>
          <a:bodyPr vert="horz" wrap="square" lIns="0" tIns="45720" rIns="0" bIns="45720" numCol="1" anchor="b" anchorCtr="0" compatLnSpc="1">
            <a:prstTxWarp prst="textNoShape">
              <a:avLst/>
            </a:prstTxWarp>
          </a:bodyPr>
          <a:lstStyle>
            <a:lvl1pPr algn="r">
              <a:defRPr kumimoji="0" sz="1200">
                <a:solidFill>
                  <a:srgbClr val="000000"/>
                </a:solidFill>
              </a:defRPr>
            </a:lvl1pPr>
          </a:lstStyle>
          <a:p>
            <a:fld id="{CAD62D63-5E74-49F9-BE8B-6987DBDEF451}"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hf hdr="0"/>
  <p:txStyles>
    <p:titleStyle>
      <a:lvl1pPr algn="ctr" rtl="0" eaLnBrk="0" fontAlgn="base" hangingPunct="0">
        <a:spcBef>
          <a:spcPct val="0"/>
        </a:spcBef>
        <a:spcAft>
          <a:spcPct val="0"/>
        </a:spcAft>
        <a:defRPr sz="4100" b="1" kern="1200">
          <a:ln w="6350">
            <a:noFill/>
          </a:ln>
          <a:gradFill>
            <a:gsLst>
              <a:gs pos="0">
                <a:schemeClr val="accent1">
                  <a:tint val="73000"/>
                  <a:satMod val="145000"/>
                </a:schemeClr>
              </a:gs>
              <a:gs pos="73000">
                <a:schemeClr val="accent1">
                  <a:tint val="73000"/>
                  <a:satMod val="145000"/>
                </a:schemeClr>
              </a:gs>
              <a:gs pos="100000">
                <a:schemeClr val="accent1">
                  <a:tint val="83000"/>
                  <a:satMod val="143000"/>
                </a:schemeClr>
              </a:gs>
            </a:gsLst>
            <a:lin ang="4800000" scaled="1"/>
          </a:gradFill>
          <a:effectLst>
            <a:outerShdw blurRad="114300" dist="101600" dir="2700000" algn="tl" rotWithShape="0">
              <a:srgbClr val="000000">
                <a:alpha val="40000"/>
              </a:srgbClr>
            </a:outerShdw>
          </a:effectLst>
          <a:latin typeface="Times New Roman" pitchFamily="18" charset="0"/>
          <a:ea typeface="+mj-ea"/>
          <a:cs typeface="+mj-cs"/>
        </a:defRPr>
      </a:lvl1pPr>
      <a:lvl2pPr algn="ctr" rtl="0" eaLnBrk="0" fontAlgn="base" hangingPunct="0">
        <a:spcBef>
          <a:spcPct val="0"/>
        </a:spcBef>
        <a:spcAft>
          <a:spcPct val="0"/>
        </a:spcAft>
        <a:defRPr sz="4100" b="1">
          <a:solidFill>
            <a:schemeClr val="tx1"/>
          </a:solidFill>
          <a:latin typeface="Times New Roman" pitchFamily="18" charset="0"/>
        </a:defRPr>
      </a:lvl2pPr>
      <a:lvl3pPr algn="ctr" rtl="0" eaLnBrk="0" fontAlgn="base" hangingPunct="0">
        <a:spcBef>
          <a:spcPct val="0"/>
        </a:spcBef>
        <a:spcAft>
          <a:spcPct val="0"/>
        </a:spcAft>
        <a:defRPr sz="4100" b="1">
          <a:solidFill>
            <a:schemeClr val="tx1"/>
          </a:solidFill>
          <a:latin typeface="Times New Roman" pitchFamily="18" charset="0"/>
        </a:defRPr>
      </a:lvl3pPr>
      <a:lvl4pPr algn="ctr" rtl="0" eaLnBrk="0" fontAlgn="base" hangingPunct="0">
        <a:spcBef>
          <a:spcPct val="0"/>
        </a:spcBef>
        <a:spcAft>
          <a:spcPct val="0"/>
        </a:spcAft>
        <a:defRPr sz="4100" b="1">
          <a:solidFill>
            <a:schemeClr val="tx1"/>
          </a:solidFill>
          <a:latin typeface="Times New Roman" pitchFamily="18" charset="0"/>
        </a:defRPr>
      </a:lvl4pPr>
      <a:lvl5pPr algn="ctr" rtl="0" eaLnBrk="0" fontAlgn="base" hangingPunct="0">
        <a:spcBef>
          <a:spcPct val="0"/>
        </a:spcBef>
        <a:spcAft>
          <a:spcPct val="0"/>
        </a:spcAft>
        <a:defRPr sz="4100" b="1">
          <a:solidFill>
            <a:schemeClr val="tx1"/>
          </a:solidFill>
          <a:latin typeface="Times New Roman" pitchFamily="18" charset="0"/>
        </a:defRPr>
      </a:lvl5pPr>
      <a:lvl6pPr marL="457200" algn="ctr" rtl="0" fontAlgn="base">
        <a:spcBef>
          <a:spcPct val="0"/>
        </a:spcBef>
        <a:spcAft>
          <a:spcPct val="0"/>
        </a:spcAft>
        <a:defRPr sz="4100" b="1">
          <a:solidFill>
            <a:schemeClr val="tx1"/>
          </a:solidFill>
          <a:latin typeface="Lucida Sans" pitchFamily="34" charset="0"/>
        </a:defRPr>
      </a:lvl6pPr>
      <a:lvl7pPr marL="914400" algn="ctr" rtl="0" fontAlgn="base">
        <a:spcBef>
          <a:spcPct val="0"/>
        </a:spcBef>
        <a:spcAft>
          <a:spcPct val="0"/>
        </a:spcAft>
        <a:defRPr sz="4100" b="1">
          <a:solidFill>
            <a:schemeClr val="tx1"/>
          </a:solidFill>
          <a:latin typeface="Lucida Sans" pitchFamily="34" charset="0"/>
        </a:defRPr>
      </a:lvl7pPr>
      <a:lvl8pPr marL="1371600" algn="ctr" rtl="0" fontAlgn="base">
        <a:spcBef>
          <a:spcPct val="0"/>
        </a:spcBef>
        <a:spcAft>
          <a:spcPct val="0"/>
        </a:spcAft>
        <a:defRPr sz="4100" b="1">
          <a:solidFill>
            <a:schemeClr val="tx1"/>
          </a:solidFill>
          <a:latin typeface="Lucida Sans" pitchFamily="34" charset="0"/>
        </a:defRPr>
      </a:lvl8pPr>
      <a:lvl9pPr marL="1828800" algn="ctr" rtl="0" fontAlgn="base">
        <a:spcBef>
          <a:spcPct val="0"/>
        </a:spcBef>
        <a:spcAft>
          <a:spcPct val="0"/>
        </a:spcAft>
        <a:defRPr sz="4100" b="1">
          <a:solidFill>
            <a:schemeClr val="tx1"/>
          </a:solidFill>
          <a:latin typeface="Lucida Sans" pitchFamily="34" charset="0"/>
        </a:defRPr>
      </a:lvl9pPr>
    </p:titleStyle>
    <p:bodyStyle>
      <a:lvl1pPr marL="547688" indent="-411163" algn="l" rtl="0" eaLnBrk="0" fontAlgn="base" hangingPunct="0">
        <a:spcBef>
          <a:spcPct val="20000"/>
        </a:spcBef>
        <a:spcAft>
          <a:spcPct val="0"/>
        </a:spcAft>
        <a:buClr>
          <a:srgbClr val="000000"/>
        </a:buClr>
        <a:buSzPct val="65000"/>
        <a:buFont typeface="Lucida Sans" panose="020B0602030504020204" pitchFamily="34" charset="0"/>
        <a:buChar char=""/>
        <a:defRPr sz="2800" kern="1200">
          <a:solidFill>
            <a:schemeClr val="tx1"/>
          </a:solidFill>
          <a:latin typeface="Arial" charset="0"/>
          <a:ea typeface="+mn-ea"/>
          <a:cs typeface="+mn-cs"/>
        </a:defRPr>
      </a:lvl1pPr>
      <a:lvl2pPr marL="868363" indent="-282575" algn="l" rtl="0" eaLnBrk="0" fontAlgn="base" hangingPunct="0">
        <a:spcBef>
          <a:spcPct val="20000"/>
        </a:spcBef>
        <a:spcAft>
          <a:spcPct val="0"/>
        </a:spcAft>
        <a:buClr>
          <a:schemeClr val="tx1"/>
        </a:buClr>
        <a:buSzPct val="80000"/>
        <a:buFont typeface="Lucida Sans" panose="020B0602030504020204" pitchFamily="34" charset="0"/>
        <a:buChar char=""/>
        <a:defRPr sz="2400" kern="1200">
          <a:solidFill>
            <a:schemeClr val="tx1"/>
          </a:solidFill>
          <a:latin typeface="Arial" charset="0"/>
          <a:ea typeface="+mn-ea"/>
          <a:cs typeface="+mn-cs"/>
        </a:defRPr>
      </a:lvl2pPr>
      <a:lvl3pPr marL="1133475" indent="-228600" algn="l" rtl="0" eaLnBrk="0" fontAlgn="base" hangingPunct="0">
        <a:spcBef>
          <a:spcPct val="20000"/>
        </a:spcBef>
        <a:spcAft>
          <a:spcPct val="0"/>
        </a:spcAft>
        <a:buClr>
          <a:schemeClr val="tx1"/>
        </a:buClr>
        <a:buSzPct val="95000"/>
        <a:buFont typeface="Book Antiqua" panose="02040602050305030304" pitchFamily="18" charset="0"/>
        <a:buChar char=""/>
        <a:defRPr sz="2200" kern="1200">
          <a:solidFill>
            <a:schemeClr val="tx1"/>
          </a:solidFill>
          <a:latin typeface="Arial" charset="0"/>
          <a:ea typeface="+mn-ea"/>
          <a:cs typeface="+mn-cs"/>
        </a:defRPr>
      </a:lvl3pPr>
      <a:lvl4pPr marL="1352550" indent="-182563" algn="l" rtl="0" eaLnBrk="0" fontAlgn="base" hangingPunct="0">
        <a:spcBef>
          <a:spcPct val="20000"/>
        </a:spcBef>
        <a:spcAft>
          <a:spcPct val="0"/>
        </a:spcAft>
        <a:buClr>
          <a:schemeClr val="tx1"/>
        </a:buClr>
        <a:buSzPct val="100000"/>
        <a:buFont typeface="Wingdings 2" panose="05020102010507070707" pitchFamily="18" charset="2"/>
        <a:buChar char=""/>
        <a:defRPr sz="2000" kern="1200">
          <a:solidFill>
            <a:schemeClr val="tx1"/>
          </a:solidFill>
          <a:latin typeface="Arial" charset="0"/>
          <a:ea typeface="+mn-ea"/>
          <a:cs typeface="+mn-cs"/>
        </a:defRPr>
      </a:lvl4pPr>
      <a:lvl5pPr marL="1544638" indent="-182563" algn="l" rtl="0" eaLnBrk="0" fontAlgn="base" hangingPunct="0">
        <a:spcBef>
          <a:spcPct val="20000"/>
        </a:spcBef>
        <a:spcAft>
          <a:spcPct val="0"/>
        </a:spcAft>
        <a:buClr>
          <a:schemeClr val="tx1"/>
        </a:buClr>
        <a:buFont typeface="Lucida Sans" panose="020B0602030504020204" pitchFamily="34" charset="0"/>
        <a:buChar char=""/>
        <a:defRPr sz="2000" kern="1200">
          <a:solidFill>
            <a:schemeClr val="tx1"/>
          </a:solidFill>
          <a:latin typeface="Arial" charset="0"/>
          <a:ea typeface="+mn-ea"/>
          <a:cs typeface="+mn-cs"/>
        </a:defRPr>
      </a:lvl5pPr>
      <a:lvl6pPr marL="1764792" indent="-182880" algn="l" rtl="0" eaLnBrk="1" latinLnBrk="0" hangingPunct="1">
        <a:spcBef>
          <a:spcPct val="20000"/>
        </a:spcBef>
        <a:buClr>
          <a:schemeClr val="tx1"/>
        </a:buClr>
        <a:buFont typeface="Wingdings 3"/>
        <a:buChar char=""/>
        <a:defRPr kumimoji="0" sz="1800" kern="1200">
          <a:solidFill>
            <a:schemeClr val="tx1"/>
          </a:solidFill>
          <a:latin typeface="+mn-lt"/>
          <a:ea typeface="+mn-ea"/>
          <a:cs typeface="+mn-cs"/>
        </a:defRPr>
      </a:lvl6pPr>
      <a:lvl7pPr marL="1965960" indent="-182880" algn="l" rtl="0" eaLnBrk="1" latinLnBrk="0" hangingPunct="1">
        <a:spcBef>
          <a:spcPct val="20000"/>
        </a:spcBef>
        <a:buClr>
          <a:schemeClr val="tx1"/>
        </a:buClr>
        <a:buFont typeface="Wingdings 2"/>
        <a:buChar char=""/>
        <a:defRPr kumimoji="0" sz="1600" kern="1200">
          <a:solidFill>
            <a:schemeClr val="tx1"/>
          </a:solidFill>
          <a:latin typeface="+mn-lt"/>
          <a:ea typeface="+mn-ea"/>
          <a:cs typeface="+mn-cs"/>
        </a:defRPr>
      </a:lvl7pPr>
      <a:lvl8pPr marL="2167128" indent="-182880" algn="l" rtl="0" eaLnBrk="1" latinLnBrk="0" hangingPunct="1">
        <a:spcBef>
          <a:spcPct val="20000"/>
        </a:spcBef>
        <a:buClr>
          <a:schemeClr val="tx1"/>
        </a:buClr>
        <a:buFont typeface="Wingdings 2"/>
        <a:buChar char=""/>
        <a:defRPr kumimoji="0" sz="1400" kern="1200">
          <a:solidFill>
            <a:schemeClr val="tx1"/>
          </a:solidFill>
          <a:latin typeface="+mn-lt"/>
          <a:ea typeface="+mn-ea"/>
          <a:cs typeface="+mn-cs"/>
        </a:defRPr>
      </a:lvl8pPr>
      <a:lvl9pPr marL="2368296" indent="-182880" algn="l" rtl="0" eaLnBrk="1" latinLnBrk="0" hangingPunct="1">
        <a:spcBef>
          <a:spcPct val="20000"/>
        </a:spcBef>
        <a:buClr>
          <a:schemeClr val="tx1"/>
        </a:buClr>
        <a:buFont typeface="Wingdings 2"/>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4098" name="Rectangle 2"/>
          <p:cNvSpPr>
            <a:spLocks noGrp="1" noChangeArrowheads="1"/>
          </p:cNvSpPr>
          <p:nvPr>
            <p:ph type="ctrTitle"/>
          </p:nvPr>
        </p:nvSpPr>
        <p:spPr/>
        <p:txBody>
          <a:bodyPr>
            <a:sp3d prstMaterial="softEdge">
              <a:bevelT w="38100" h="38100"/>
            </a:sp3d>
          </a:bodyPr>
          <a:lstStyle/>
          <a:p>
            <a:pPr>
              <a:defRPr/>
            </a:pPr>
            <a:r>
              <a:rPr lang="en-US" sz="2200" dirty="0">
                <a:effectLst/>
                <a:latin typeface="+mj-lt"/>
              </a:rPr>
              <a:t>ECN2102 macroeconomics (3 Credits/5 ECTS) </a:t>
            </a:r>
            <a:br>
              <a:rPr lang="en-US" dirty="0">
                <a:latin typeface="+mj-lt"/>
              </a:rPr>
            </a:br>
            <a:r>
              <a:rPr lang="en-US" cap="small" dirty="0">
                <a:latin typeface="+mj-lt"/>
              </a:rPr>
              <a:t>Training (Chapter 8)</a:t>
            </a:r>
            <a:endParaRPr lang="en-US" sz="3900" cap="small" dirty="0">
              <a:latin typeface="+mj-lt"/>
            </a:endParaRPr>
          </a:p>
        </p:txBody>
      </p:sp>
      <p:sp>
        <p:nvSpPr>
          <p:cNvPr id="2051" name="Rectangle 3"/>
          <p:cNvSpPr>
            <a:spLocks noGrp="1" noChangeArrowheads="1"/>
          </p:cNvSpPr>
          <p:nvPr>
            <p:ph type="subTitle" idx="1"/>
          </p:nvPr>
        </p:nvSpPr>
        <p:spPr>
          <a:xfrm>
            <a:off x="1357313" y="4000500"/>
            <a:ext cx="6400800" cy="1752600"/>
          </a:xfrm>
        </p:spPr>
        <p:txBody>
          <a:bodyPr/>
          <a:lstStyle/>
          <a:p>
            <a:pPr eaLnBrk="1" hangingPunct="1"/>
            <a:r>
              <a:rPr lang="en-US" altLang="en-US" dirty="0">
                <a:latin typeface="Arial" panose="020B0604020202020204" pitchFamily="34" charset="0"/>
              </a:rPr>
              <a:t>Week 8 (Session 19)</a:t>
            </a:r>
          </a:p>
          <a:p>
            <a:pPr eaLnBrk="1" hangingPunct="1"/>
            <a:endParaRPr lang="en-US" altLang="en-US" dirty="0">
              <a:latin typeface="Arial" panose="020B0604020202020204" pitchFamily="34" charset="0"/>
            </a:endParaRPr>
          </a:p>
          <a:p>
            <a:pPr eaLnBrk="1" hangingPunct="1"/>
            <a:r>
              <a:rPr lang="en-US" altLang="en-US" dirty="0">
                <a:latin typeface="Arial" panose="020B0604020202020204" pitchFamily="34" charset="0"/>
              </a:rPr>
              <a:t>Instructor: Eldar Madumarov</a:t>
            </a:r>
          </a:p>
        </p:txBody>
      </p:sp>
      <p:sp>
        <p:nvSpPr>
          <p:cNvPr id="2052" name="TextBox 3"/>
          <p:cNvSpPr txBox="1">
            <a:spLocks noChangeArrowheads="1"/>
          </p:cNvSpPr>
          <p:nvPr/>
        </p:nvSpPr>
        <p:spPr bwMode="auto">
          <a:xfrm>
            <a:off x="5000625" y="6072188"/>
            <a:ext cx="3786188"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algn="ctr"/>
            <a:r>
              <a:rPr lang="en-US" altLang="en-US" dirty="0"/>
              <a:t>October 3, 2025</a:t>
            </a:r>
          </a:p>
        </p:txBody>
      </p:sp>
    </p:spTree>
  </p:cSld>
  <p:clrMapOvr>
    <a:masterClrMapping/>
  </p:clrMapOvr>
  <p:transition>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a:t>
            </a:r>
            <a:r>
              <a:rPr lang="en-US">
                <a:latin typeface="+mj-lt"/>
              </a:rPr>
              <a:t>Chapter 8)</a:t>
            </a:r>
            <a:endParaRPr lang="en-US" dirty="0">
              <a:latin typeface="+mj-lt"/>
            </a:endParaRP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7) A small commercial bank has $10,000 in actual reserves, $60,000 in deposits, and has a 10 percent desired reserve ratio. Its excess reserves are</a:t>
            </a:r>
          </a:p>
          <a:p>
            <a:pPr>
              <a:buFont typeface="Lucida Sans" panose="020B0602030504020204" pitchFamily="34" charset="0"/>
              <a:buNone/>
              <a:defRPr/>
            </a:pPr>
            <a:r>
              <a:rPr lang="pt-BR" sz="2400" dirty="0"/>
              <a:t>A) $4,000. </a:t>
            </a:r>
          </a:p>
          <a:p>
            <a:pPr>
              <a:buFont typeface="Lucida Sans" panose="020B0602030504020204" pitchFamily="34" charset="0"/>
              <a:buNone/>
              <a:defRPr/>
            </a:pPr>
            <a:r>
              <a:rPr lang="pt-BR" sz="2400" dirty="0"/>
              <a:t>B) $10,000. </a:t>
            </a:r>
          </a:p>
          <a:p>
            <a:pPr>
              <a:buFont typeface="Lucida Sans" panose="020B0602030504020204" pitchFamily="34" charset="0"/>
              <a:buNone/>
              <a:defRPr/>
            </a:pPr>
            <a:r>
              <a:rPr lang="pt-BR" sz="2400" dirty="0"/>
              <a:t>C) $60,000. </a:t>
            </a:r>
          </a:p>
          <a:p>
            <a:pPr>
              <a:buFont typeface="Lucida Sans" panose="020B0602030504020204" pitchFamily="34" charset="0"/>
              <a:buNone/>
              <a:defRPr/>
            </a:pPr>
            <a:r>
              <a:rPr lang="pt-BR" sz="2400" dirty="0"/>
              <a:t>D) $50,000.</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10/3/2025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273439A-4D23-4D55-ACE7-0D6B5DE74E1B}" type="slidenum">
              <a:rPr kumimoji="0" lang="en-US" altLang="en-US" sz="1200">
                <a:solidFill>
                  <a:srgbClr val="000000"/>
                </a:solidFill>
              </a:rPr>
              <a:pPr eaLnBrk="1" hangingPunct="1"/>
              <a:t>10</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a:t>
            </a:r>
            <a:r>
              <a:rPr lang="en-US">
                <a:latin typeface="+mj-lt"/>
              </a:rPr>
              <a:t>Chapter 8)</a:t>
            </a:r>
            <a:endParaRPr lang="en-US" dirty="0">
              <a:latin typeface="+mj-lt"/>
            </a:endParaRP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8) Given a desired reserve ratio of 20 percent, a commercial bank that has received a new deposit of $100 can make additional loans of</a:t>
            </a:r>
          </a:p>
          <a:p>
            <a:pPr>
              <a:buFont typeface="Lucida Sans" panose="020B0602030504020204" pitchFamily="34" charset="0"/>
              <a:buNone/>
              <a:defRPr/>
            </a:pPr>
            <a:r>
              <a:rPr lang="pt-BR" sz="2400" dirty="0"/>
              <a:t>A) $80. </a:t>
            </a:r>
          </a:p>
          <a:p>
            <a:pPr>
              <a:buFont typeface="Lucida Sans" panose="020B0602030504020204" pitchFamily="34" charset="0"/>
              <a:buNone/>
              <a:defRPr/>
            </a:pPr>
            <a:r>
              <a:rPr lang="pt-BR" sz="2400" dirty="0"/>
              <a:t>B) $400. </a:t>
            </a:r>
          </a:p>
          <a:p>
            <a:pPr>
              <a:buFont typeface="Lucida Sans" panose="020B0602030504020204" pitchFamily="34" charset="0"/>
              <a:buNone/>
              <a:defRPr/>
            </a:pPr>
            <a:r>
              <a:rPr lang="pt-BR" sz="2400" dirty="0"/>
              <a:t>C) $0. </a:t>
            </a:r>
          </a:p>
          <a:p>
            <a:pPr>
              <a:buFont typeface="Lucida Sans" panose="020B0602030504020204" pitchFamily="34" charset="0"/>
              <a:buNone/>
              <a:defRPr/>
            </a:pPr>
            <a:r>
              <a:rPr lang="pt-BR" sz="2400" dirty="0"/>
              <a:t>D) $20.</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10/3/2025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8ACEC7B6-5819-4CB9-A9EE-02744001C3EB}" type="slidenum">
              <a:rPr kumimoji="0" lang="en-US" altLang="en-US" sz="1200">
                <a:solidFill>
                  <a:srgbClr val="000000"/>
                </a:solidFill>
              </a:rPr>
              <a:pPr eaLnBrk="1" hangingPunct="1"/>
              <a:t>11</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a:t>
            </a:r>
            <a:r>
              <a:rPr lang="en-US">
                <a:latin typeface="+mj-lt"/>
              </a:rPr>
              <a:t>Chapter 8)</a:t>
            </a:r>
            <a:endParaRPr lang="en-US" dirty="0">
              <a:latin typeface="+mj-lt"/>
            </a:endParaRPr>
          </a:p>
        </p:txBody>
      </p:sp>
      <p:sp>
        <p:nvSpPr>
          <p:cNvPr id="13315" name="Content Placeholder 2"/>
          <p:cNvSpPr>
            <a:spLocks noGrp="1"/>
          </p:cNvSpPr>
          <p:nvPr>
            <p:ph idx="1"/>
          </p:nvPr>
        </p:nvSpPr>
        <p:spPr/>
        <p:txBody>
          <a:bodyPr/>
          <a:lstStyle/>
          <a:p>
            <a:pPr marL="650875" indent="-514350">
              <a:buFont typeface="Lucida Sans" panose="020B0602030504020204" pitchFamily="34" charset="0"/>
              <a:buNone/>
            </a:pPr>
            <a:endParaRPr lang="en-US" altLang="en-US" sz="2600">
              <a:latin typeface="Arial" panose="020B0604020202020204" pitchFamily="34" charset="0"/>
            </a:endParaRPr>
          </a:p>
        </p:txBody>
      </p:sp>
      <p:sp>
        <p:nvSpPr>
          <p:cNvPr id="4" name="Date Placeholder 3"/>
          <p:cNvSpPr>
            <a:spLocks noGrp="1"/>
          </p:cNvSpPr>
          <p:nvPr>
            <p:ph type="dt" sz="quarter" idx="10"/>
          </p:nvPr>
        </p:nvSpPr>
        <p:spPr/>
        <p:txBody>
          <a:bodyPr/>
          <a:lstStyle/>
          <a:p>
            <a:pPr>
              <a:defRPr/>
            </a:pPr>
            <a:r>
              <a:rPr lang="en-US"/>
              <a:t>10/3/2025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9DC4B340-E09A-48EF-8547-330D1861FE2B}" type="slidenum">
              <a:rPr kumimoji="0" lang="en-US" altLang="en-US" sz="1200">
                <a:solidFill>
                  <a:srgbClr val="000000"/>
                </a:solidFill>
              </a:rPr>
              <a:pPr eaLnBrk="1" hangingPunct="1"/>
              <a:t>12</a:t>
            </a:fld>
            <a:endParaRPr kumimoji="0" lang="en-US" altLang="en-US" sz="1200">
              <a:solidFill>
                <a:srgbClr val="000000"/>
              </a:solidFill>
            </a:endParaRPr>
          </a:p>
        </p:txBody>
      </p:sp>
      <p:pic>
        <p:nvPicPr>
          <p:cNvPr id="13319"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1563" y="2500313"/>
            <a:ext cx="7315200" cy="2998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a:t>
            </a:r>
            <a:r>
              <a:rPr lang="en-US">
                <a:latin typeface="+mj-lt"/>
              </a:rPr>
              <a:t>Chapter 8)</a:t>
            </a:r>
            <a:endParaRPr lang="en-US" dirty="0">
              <a:latin typeface="+mj-lt"/>
            </a:endParaRP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9) The above table has the balance of the University National Bank. All figures are in millions of dollars. The desired reserve ratio is 20 percent. What is the value of excess reserves held by the University National Bank?</a:t>
            </a:r>
          </a:p>
          <a:p>
            <a:pPr>
              <a:buFont typeface="Lucida Sans" panose="020B0602030504020204" pitchFamily="34" charset="0"/>
              <a:buNone/>
              <a:defRPr/>
            </a:pPr>
            <a:r>
              <a:rPr lang="en-US" sz="2400" dirty="0"/>
              <a:t>A) $232 million </a:t>
            </a:r>
          </a:p>
          <a:p>
            <a:pPr>
              <a:buFont typeface="Lucida Sans" panose="020B0602030504020204" pitchFamily="34" charset="0"/>
              <a:buNone/>
              <a:defRPr/>
            </a:pPr>
            <a:r>
              <a:rPr lang="en-US" sz="2400" dirty="0"/>
              <a:t>B) $120 million </a:t>
            </a:r>
          </a:p>
          <a:p>
            <a:pPr>
              <a:buFont typeface="Lucida Sans" panose="020B0602030504020204" pitchFamily="34" charset="0"/>
              <a:buNone/>
              <a:defRPr/>
            </a:pPr>
            <a:r>
              <a:rPr lang="en-US" sz="2400" dirty="0"/>
              <a:t>C) $320 million </a:t>
            </a:r>
          </a:p>
          <a:p>
            <a:pPr>
              <a:buFont typeface="Lucida Sans" panose="020B0602030504020204" pitchFamily="34" charset="0"/>
              <a:buNone/>
              <a:defRPr/>
            </a:pPr>
            <a:r>
              <a:rPr lang="en-US" sz="2400" dirty="0"/>
              <a:t>D) $760 million</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10/3/2025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F5A243ED-830D-4D51-844C-EC694F7CD636}" type="slidenum">
              <a:rPr kumimoji="0" lang="en-US" altLang="en-US" sz="1200">
                <a:solidFill>
                  <a:srgbClr val="000000"/>
                </a:solidFill>
              </a:rPr>
              <a:pPr eaLnBrk="1" hangingPunct="1"/>
              <a:t>13</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a:t>
            </a:r>
            <a:r>
              <a:rPr lang="en-US">
                <a:latin typeface="+mj-lt"/>
              </a:rPr>
              <a:t>Chapter 8)</a:t>
            </a:r>
            <a:endParaRPr lang="en-US" dirty="0">
              <a:latin typeface="+mj-lt"/>
            </a:endParaRP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10) The above table has the balance of the University National Bank. All figures are in millions of dollars. The desired reserve ratio is 20 percent. What would be the total increase in loans at this bank if all excess reserves were loaned out?</a:t>
            </a:r>
          </a:p>
          <a:p>
            <a:pPr>
              <a:buFont typeface="Lucida Sans" panose="020B0602030504020204" pitchFamily="34" charset="0"/>
              <a:buNone/>
              <a:defRPr/>
            </a:pPr>
            <a:r>
              <a:rPr lang="en-US" sz="2400" dirty="0"/>
              <a:t>A) $232 million </a:t>
            </a:r>
          </a:p>
          <a:p>
            <a:pPr>
              <a:buFont typeface="Lucida Sans" panose="020B0602030504020204" pitchFamily="34" charset="0"/>
              <a:buNone/>
              <a:defRPr/>
            </a:pPr>
            <a:r>
              <a:rPr lang="en-US" sz="2400" dirty="0"/>
              <a:t>B) $600 million </a:t>
            </a:r>
          </a:p>
          <a:p>
            <a:pPr>
              <a:buFont typeface="Lucida Sans" panose="020B0602030504020204" pitchFamily="34" charset="0"/>
              <a:buNone/>
              <a:defRPr/>
            </a:pPr>
            <a:r>
              <a:rPr lang="en-US" sz="2400" dirty="0"/>
              <a:t>C) $1,160 million </a:t>
            </a:r>
          </a:p>
          <a:p>
            <a:pPr>
              <a:buFont typeface="Lucida Sans" panose="020B0602030504020204" pitchFamily="34" charset="0"/>
              <a:buNone/>
              <a:defRPr/>
            </a:pPr>
            <a:r>
              <a:rPr lang="en-US" sz="2400" dirty="0"/>
              <a:t>D) $0</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10/3/2025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4460AA5A-C6B9-4248-84BE-EBD00491EE6F}" type="slidenum">
              <a:rPr kumimoji="0" lang="en-US" altLang="en-US" sz="1200">
                <a:solidFill>
                  <a:srgbClr val="000000"/>
                </a:solidFill>
              </a:rPr>
              <a:pPr eaLnBrk="1" hangingPunct="1"/>
              <a:t>14</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a:t>
            </a:r>
            <a:r>
              <a:rPr lang="en-US">
                <a:latin typeface="+mj-lt"/>
              </a:rPr>
              <a:t>Chapter 8)</a:t>
            </a:r>
            <a:endParaRPr lang="en-US" dirty="0">
              <a:latin typeface="+mj-lt"/>
            </a:endParaRP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11) In the short run, which of the following actions lower the interest rate?</a:t>
            </a:r>
          </a:p>
          <a:p>
            <a:pPr>
              <a:buFont typeface="Lucida Sans" panose="020B0602030504020204" pitchFamily="34" charset="0"/>
              <a:buNone/>
              <a:defRPr/>
            </a:pPr>
            <a:r>
              <a:rPr lang="en-US" sz="2400" dirty="0"/>
              <a:t>A) a decrease in the quantity of money </a:t>
            </a:r>
          </a:p>
          <a:p>
            <a:pPr>
              <a:buFont typeface="Lucida Sans" panose="020B0602030504020204" pitchFamily="34" charset="0"/>
              <a:buNone/>
              <a:defRPr/>
            </a:pPr>
            <a:r>
              <a:rPr lang="en-US" sz="2400" dirty="0"/>
              <a:t>B) an increase in the demand for money</a:t>
            </a:r>
          </a:p>
          <a:p>
            <a:pPr>
              <a:buFont typeface="Lucida Sans" panose="020B0602030504020204" pitchFamily="34" charset="0"/>
              <a:buNone/>
              <a:defRPr/>
            </a:pPr>
            <a:r>
              <a:rPr lang="en-US" sz="2400" dirty="0"/>
              <a:t>C) a decrease in the demand for money </a:t>
            </a:r>
          </a:p>
          <a:p>
            <a:pPr>
              <a:buFont typeface="Lucida Sans" panose="020B0602030504020204" pitchFamily="34" charset="0"/>
              <a:buNone/>
              <a:defRPr/>
            </a:pPr>
            <a:r>
              <a:rPr lang="en-US" sz="2400" dirty="0"/>
              <a:t>D) a decrease in bond prices</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10/3/2025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DD106E8C-6273-43B9-A574-FA3AAFFD8026}" type="slidenum">
              <a:rPr kumimoji="0" lang="en-US" altLang="en-US" sz="1200">
                <a:solidFill>
                  <a:srgbClr val="000000"/>
                </a:solidFill>
              </a:rPr>
              <a:pPr eaLnBrk="1" hangingPunct="1"/>
              <a:t>15</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3" end="3"/>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a:t>
            </a:r>
            <a:r>
              <a:rPr lang="en-US">
                <a:latin typeface="+mj-lt"/>
              </a:rPr>
              <a:t>Chapter 8)</a:t>
            </a:r>
            <a:endParaRPr lang="en-US" dirty="0">
              <a:latin typeface="+mj-lt"/>
            </a:endParaRP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12) The velocity of circulation is</a:t>
            </a:r>
          </a:p>
          <a:p>
            <a:pPr>
              <a:buFont typeface="Lucida Sans" panose="020B0602030504020204" pitchFamily="34" charset="0"/>
              <a:buNone/>
              <a:defRPr/>
            </a:pPr>
            <a:r>
              <a:rPr lang="en-US" sz="2400" dirty="0"/>
              <a:t>A) constant.</a:t>
            </a:r>
          </a:p>
          <a:p>
            <a:pPr>
              <a:buFont typeface="Lucida Sans" panose="020B0602030504020204" pitchFamily="34" charset="0"/>
              <a:buNone/>
              <a:defRPr/>
            </a:pPr>
            <a:r>
              <a:rPr lang="en-US" sz="2400" dirty="0"/>
              <a:t>B) the changes in the purchasing power of money over a given time period.</a:t>
            </a:r>
          </a:p>
          <a:p>
            <a:pPr>
              <a:buFont typeface="Lucida Sans" panose="020B0602030504020204" pitchFamily="34" charset="0"/>
              <a:buNone/>
              <a:defRPr/>
            </a:pPr>
            <a:r>
              <a:rPr lang="en-US" sz="2400" dirty="0"/>
              <a:t>C) the average number of times a dollar of money is used in a year to buy goods and services in GDP.</a:t>
            </a:r>
          </a:p>
          <a:p>
            <a:pPr>
              <a:buFont typeface="Lucida Sans" panose="020B0602030504020204" pitchFamily="34" charset="0"/>
              <a:buNone/>
              <a:defRPr/>
            </a:pPr>
            <a:r>
              <a:rPr lang="en-US" sz="2400" dirty="0"/>
              <a:t>D) the rate of change of the GDP deflator.</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10/3/2025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39BB27A9-1E00-4A91-A480-FFAE7FFBEDC1}" type="slidenum">
              <a:rPr kumimoji="0" lang="en-US" altLang="en-US" sz="1200">
                <a:solidFill>
                  <a:srgbClr val="000000"/>
                </a:solidFill>
              </a:rPr>
              <a:pPr eaLnBrk="1" hangingPunct="1"/>
              <a:t>16</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3" end="3"/>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a:t>
            </a:r>
            <a:r>
              <a:rPr lang="en-US">
                <a:latin typeface="+mj-lt"/>
              </a:rPr>
              <a:t>Chapter 8)</a:t>
            </a:r>
            <a:endParaRPr lang="en-US" dirty="0">
              <a:latin typeface="+mj-lt"/>
            </a:endParaRP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13) Which of the following equations represents the equation of exchange?</a:t>
            </a:r>
          </a:p>
          <a:p>
            <a:pPr>
              <a:buFont typeface="Lucida Sans" panose="020B0602030504020204" pitchFamily="34" charset="0"/>
              <a:buNone/>
              <a:defRPr/>
            </a:pPr>
            <a:r>
              <a:rPr lang="en-US" sz="2400" dirty="0"/>
              <a:t>A) MV = PY </a:t>
            </a:r>
          </a:p>
          <a:p>
            <a:pPr>
              <a:buFont typeface="Lucida Sans" panose="020B0602030504020204" pitchFamily="34" charset="0"/>
              <a:buNone/>
              <a:defRPr/>
            </a:pPr>
            <a:r>
              <a:rPr lang="en-US" sz="2400" dirty="0"/>
              <a:t>B) PM = VY </a:t>
            </a:r>
          </a:p>
          <a:p>
            <a:pPr>
              <a:buFont typeface="Lucida Sans" panose="020B0602030504020204" pitchFamily="34" charset="0"/>
              <a:buNone/>
              <a:defRPr/>
            </a:pPr>
            <a:r>
              <a:rPr lang="en-US" sz="2400" dirty="0"/>
              <a:t>C) MY = PV </a:t>
            </a:r>
          </a:p>
          <a:p>
            <a:pPr>
              <a:buFont typeface="Lucida Sans" panose="020B0602030504020204" pitchFamily="34" charset="0"/>
              <a:buNone/>
              <a:defRPr/>
            </a:pPr>
            <a:r>
              <a:rPr lang="en-US" sz="2400" dirty="0"/>
              <a:t>D) M = VP/Y</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10/3/2025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163D4456-D0A1-40B5-A7A8-87282BC1382B}" type="slidenum">
              <a:rPr kumimoji="0" lang="en-US" altLang="en-US" sz="1200">
                <a:solidFill>
                  <a:srgbClr val="000000"/>
                </a:solidFill>
              </a:rPr>
              <a:pPr eaLnBrk="1" hangingPunct="1"/>
              <a:t>17</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1" end="1"/>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a:t>
            </a:r>
            <a:r>
              <a:rPr lang="en-US">
                <a:latin typeface="+mj-lt"/>
              </a:rPr>
              <a:t>Chapter 8)</a:t>
            </a:r>
            <a:endParaRPr lang="en-US" dirty="0">
              <a:latin typeface="+mj-lt"/>
            </a:endParaRP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14) If velocity is 6 and the quantity of money is $2 trillion, what is nominal GDP?</a:t>
            </a:r>
          </a:p>
          <a:p>
            <a:pPr>
              <a:buFont typeface="Lucida Sans" panose="020B0602030504020204" pitchFamily="34" charset="0"/>
              <a:buNone/>
              <a:defRPr/>
            </a:pPr>
            <a:r>
              <a:rPr lang="en-US" sz="2400" dirty="0"/>
              <a:t>A) $3 trillion </a:t>
            </a:r>
          </a:p>
          <a:p>
            <a:pPr>
              <a:buFont typeface="Lucida Sans" panose="020B0602030504020204" pitchFamily="34" charset="0"/>
              <a:buNone/>
              <a:defRPr/>
            </a:pPr>
            <a:r>
              <a:rPr lang="en-US" sz="2400" dirty="0"/>
              <a:t>B) $333 billion </a:t>
            </a:r>
          </a:p>
          <a:p>
            <a:pPr>
              <a:buFont typeface="Lucida Sans" panose="020B0602030504020204" pitchFamily="34" charset="0"/>
              <a:buNone/>
              <a:defRPr/>
            </a:pPr>
            <a:r>
              <a:rPr lang="en-US" sz="2400" dirty="0"/>
              <a:t>C) $12 trillion </a:t>
            </a:r>
          </a:p>
          <a:p>
            <a:pPr>
              <a:buFont typeface="Lucida Sans" panose="020B0602030504020204" pitchFamily="34" charset="0"/>
              <a:buNone/>
              <a:defRPr/>
            </a:pPr>
            <a:r>
              <a:rPr lang="en-US" sz="2400" dirty="0"/>
              <a:t>D) $6 trillion</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10/3/2025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1D06F79F-B5CC-43A9-B13E-1213D48077E2}" type="slidenum">
              <a:rPr kumimoji="0" lang="en-US" altLang="en-US" sz="1200">
                <a:solidFill>
                  <a:srgbClr val="000000"/>
                </a:solidFill>
              </a:rPr>
              <a:pPr eaLnBrk="1" hangingPunct="1"/>
              <a:t>18</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3" end="3"/>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a:t>
            </a:r>
            <a:r>
              <a:rPr lang="en-US">
                <a:latin typeface="+mj-lt"/>
              </a:rPr>
              <a:t>Chapter 8)</a:t>
            </a:r>
            <a:endParaRPr lang="en-US" dirty="0">
              <a:latin typeface="+mj-lt"/>
            </a:endParaRP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15) If a bank receives an additional deposit of $50,000 and the desired reserve ratio is 20 percent, what is the amount of new loans the bank can make?</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10/3/2025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192048C8-09FF-4970-A6AF-D23506B4B268}" type="slidenum">
              <a:rPr kumimoji="0" lang="en-US" altLang="en-US" sz="1200">
                <a:solidFill>
                  <a:srgbClr val="000000"/>
                </a:solidFill>
              </a:rPr>
              <a:pPr eaLnBrk="1" hangingPunct="1"/>
              <a:t>19</a:t>
            </a:fld>
            <a:endParaRPr kumimoji="0" lang="en-US" altLang="en-US" sz="1200">
              <a:solidFill>
                <a:srgbClr val="000000"/>
              </a:solidFill>
            </a:endParaRPr>
          </a:p>
        </p:txBody>
      </p:sp>
      <p:sp>
        <p:nvSpPr>
          <p:cNvPr id="7" name="Rectangle 6"/>
          <p:cNvSpPr>
            <a:spLocks noChangeArrowheads="1"/>
          </p:cNvSpPr>
          <p:nvPr/>
        </p:nvSpPr>
        <p:spPr bwMode="auto">
          <a:xfrm>
            <a:off x="857250" y="3025775"/>
            <a:ext cx="7315200" cy="3046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r>
              <a:rPr lang="en-US" altLang="en-US"/>
              <a:t>15) The bank can make loans equal to its excess reserves. With the $50,000 deposit, the bank’s desired reserves are</a:t>
            </a:r>
          </a:p>
          <a:p>
            <a:pPr eaLnBrk="1" hangingPunct="1"/>
            <a:r>
              <a:rPr lang="en-US" altLang="en-US"/>
              <a:t>($50,000) × (0.20) = $10,000, so the bank has excess reserves of $40,000. Therefore the bank can make $40,000 of loans.</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0" fill="hold"/>
                                        <p:tgtEl>
                                          <p:spTgt spid="7"/>
                                        </p:tgtEl>
                                        <p:attrNameLst>
                                          <p:attrName>ppt_x</p:attrName>
                                        </p:attrNameLst>
                                      </p:cBhvr>
                                      <p:tavLst>
                                        <p:tav tm="0">
                                          <p:val>
                                            <p:strVal val="#ppt_x"/>
                                          </p:val>
                                        </p:tav>
                                        <p:tav tm="100000">
                                          <p:val>
                                            <p:strVal val="#ppt_x"/>
                                          </p:val>
                                        </p:tav>
                                      </p:tavLst>
                                    </p:anim>
                                    <p:anim calcmode="lin" valueType="num">
                                      <p:cBhvr additive="base">
                                        <p:cTn id="8" dur="5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Outline</a:t>
            </a:r>
          </a:p>
        </p:txBody>
      </p:sp>
      <p:sp>
        <p:nvSpPr>
          <p:cNvPr id="3075" name="Content Placeholder 2"/>
          <p:cNvSpPr>
            <a:spLocks noGrp="1"/>
          </p:cNvSpPr>
          <p:nvPr>
            <p:ph idx="1"/>
          </p:nvPr>
        </p:nvSpPr>
        <p:spPr/>
        <p:txBody>
          <a:bodyPr/>
          <a:lstStyle/>
          <a:p>
            <a:pPr marL="650875" indent="-514350">
              <a:buFont typeface="Wingdings" panose="05000000000000000000" pitchFamily="2" charset="2"/>
              <a:buChar char="§"/>
            </a:pPr>
            <a:r>
              <a:rPr lang="en-US" altLang="en-US" sz="2600">
                <a:latin typeface="Arial" panose="020B0604020202020204" pitchFamily="34" charset="0"/>
              </a:rPr>
              <a:t>Training (Chapter 8)</a:t>
            </a:r>
          </a:p>
        </p:txBody>
      </p:sp>
      <p:sp>
        <p:nvSpPr>
          <p:cNvPr id="4" name="Date Placeholder 3"/>
          <p:cNvSpPr>
            <a:spLocks noGrp="1"/>
          </p:cNvSpPr>
          <p:nvPr>
            <p:ph type="dt" sz="quarter" idx="10"/>
          </p:nvPr>
        </p:nvSpPr>
        <p:spPr/>
        <p:txBody>
          <a:bodyPr/>
          <a:lstStyle/>
          <a:p>
            <a:pPr>
              <a:defRPr/>
            </a:pPr>
            <a:r>
              <a:rPr lang="en-US"/>
              <a:t>10/3/2025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E424DF5-1CBE-4C12-87AA-BB4B1604447B}" type="slidenum">
              <a:rPr kumimoji="0" lang="en-US" altLang="en-US" sz="1200">
                <a:solidFill>
                  <a:srgbClr val="000000"/>
                </a:solidFill>
              </a:rPr>
              <a:pPr eaLnBrk="1" hangingPunct="1"/>
              <a:t>2</a:t>
            </a:fld>
            <a:endParaRPr kumimoji="0" lang="en-US" altLang="en-US" sz="1200">
              <a:solidFill>
                <a:srgbClr val="000000"/>
              </a:solidFill>
            </a:endParaRPr>
          </a:p>
        </p:txBody>
      </p:sp>
    </p:spTree>
  </p:cSld>
  <p:clrMapOvr>
    <a:masterClrMapping/>
  </p:clrMapOvr>
  <p:transition>
    <p:fade/>
  </p:transition>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a:t>
            </a:r>
            <a:r>
              <a:rPr lang="en-US">
                <a:latin typeface="+mj-lt"/>
              </a:rPr>
              <a:t>Chapter 8)</a:t>
            </a:r>
            <a:endParaRPr lang="en-US" dirty="0">
              <a:latin typeface="+mj-lt"/>
            </a:endParaRP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16) The quantity of money is $1 billion, the price level is 1.10, and real GDP is $10 billion. What is the velocity of circulation?</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10/3/2025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0010E81A-CCF3-4297-9937-5ACE43897C09}" type="slidenum">
              <a:rPr kumimoji="0" lang="en-US" altLang="en-US" sz="1200">
                <a:solidFill>
                  <a:srgbClr val="000000"/>
                </a:solidFill>
              </a:rPr>
              <a:pPr eaLnBrk="1" hangingPunct="1"/>
              <a:t>20</a:t>
            </a:fld>
            <a:endParaRPr kumimoji="0" lang="en-US" altLang="en-US" sz="1200">
              <a:solidFill>
                <a:srgbClr val="000000"/>
              </a:solidFill>
            </a:endParaRPr>
          </a:p>
        </p:txBody>
      </p:sp>
      <p:sp>
        <p:nvSpPr>
          <p:cNvPr id="7" name="Rectangle 6"/>
          <p:cNvSpPr>
            <a:spLocks noChangeArrowheads="1"/>
          </p:cNvSpPr>
          <p:nvPr/>
        </p:nvSpPr>
        <p:spPr bwMode="auto">
          <a:xfrm>
            <a:off x="928688" y="3013075"/>
            <a:ext cx="7315200"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r>
              <a:rPr lang="en-US" altLang="en-US"/>
              <a:t>16) The velocity of circulation equals 11.</a:t>
            </a: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7"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0" fill="hold"/>
                                        <p:tgtEl>
                                          <p:spTgt spid="7"/>
                                        </p:tgtEl>
                                        <p:attrNameLst>
                                          <p:attrName>ppt_x</p:attrName>
                                        </p:attrNameLst>
                                      </p:cBhvr>
                                      <p:tavLst>
                                        <p:tav tm="0">
                                          <p:val>
                                            <p:strVal val="#ppt_x"/>
                                          </p:val>
                                        </p:tav>
                                        <p:tav tm="100000">
                                          <p:val>
                                            <p:strVal val="#ppt_x"/>
                                          </p:val>
                                        </p:tav>
                                      </p:tavLst>
                                    </p:anim>
                                    <p:anim calcmode="lin" valueType="num">
                                      <p:cBhvr additive="base">
                                        <p:cTn id="8" dur="5000" fill="hold"/>
                                        <p:tgtEl>
                                          <p:spTgt spid="7"/>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a:t>
            </a:r>
            <a:r>
              <a:rPr lang="en-US">
                <a:latin typeface="+mj-lt"/>
              </a:rPr>
              <a:t>Chapter 8)</a:t>
            </a:r>
            <a:endParaRPr lang="en-US" dirty="0">
              <a:latin typeface="+mj-lt"/>
            </a:endParaRP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1) Nicholas is saving money collected from his paper route in order to purchase a new bicycle. His saving represents using money as</a:t>
            </a:r>
          </a:p>
          <a:p>
            <a:pPr>
              <a:buFont typeface="Lucida Sans" panose="020B0602030504020204" pitchFamily="34" charset="0"/>
              <a:buNone/>
              <a:defRPr/>
            </a:pPr>
            <a:r>
              <a:rPr lang="en-US" sz="2400" dirty="0"/>
              <a:t>A) an unit of account. </a:t>
            </a:r>
          </a:p>
          <a:p>
            <a:pPr>
              <a:buFont typeface="Lucida Sans" panose="020B0602030504020204" pitchFamily="34" charset="0"/>
              <a:buNone/>
              <a:defRPr/>
            </a:pPr>
            <a:r>
              <a:rPr lang="en-US" sz="2400" dirty="0"/>
              <a:t>B) a store of value.</a:t>
            </a:r>
          </a:p>
          <a:p>
            <a:pPr>
              <a:buFont typeface="Lucida Sans" panose="020B0602030504020204" pitchFamily="34" charset="0"/>
              <a:buNone/>
              <a:defRPr/>
            </a:pPr>
            <a:r>
              <a:rPr lang="en-US" sz="2400" dirty="0"/>
              <a:t>C) a medium of exchange. </a:t>
            </a:r>
          </a:p>
          <a:p>
            <a:pPr>
              <a:buFont typeface="Lucida Sans" panose="020B0602030504020204" pitchFamily="34" charset="0"/>
              <a:buNone/>
              <a:defRPr/>
            </a:pPr>
            <a:r>
              <a:rPr lang="en-US" sz="2400" dirty="0"/>
              <a:t>D) none of the above</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10/3/2025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FC604CB-D51B-4B14-BC68-3BE158C7A1CA}" type="slidenum">
              <a:rPr kumimoji="0" lang="en-US" altLang="en-US" sz="1200">
                <a:solidFill>
                  <a:srgbClr val="000000"/>
                </a:solidFill>
              </a:rPr>
              <a:pPr eaLnBrk="1" hangingPunct="1"/>
              <a:t>3</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2" end="2"/>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a:t>
            </a:r>
            <a:r>
              <a:rPr lang="en-US">
                <a:latin typeface="+mj-lt"/>
              </a:rPr>
              <a:t>Chapter 8)</a:t>
            </a:r>
            <a:endParaRPr lang="en-US" dirty="0">
              <a:latin typeface="+mj-lt"/>
            </a:endParaRPr>
          </a:p>
        </p:txBody>
      </p:sp>
      <p:sp>
        <p:nvSpPr>
          <p:cNvPr id="5123" name="Content Placeholder 2"/>
          <p:cNvSpPr>
            <a:spLocks noGrp="1"/>
          </p:cNvSpPr>
          <p:nvPr>
            <p:ph idx="1"/>
          </p:nvPr>
        </p:nvSpPr>
        <p:spPr/>
        <p:txBody>
          <a:bodyPr/>
          <a:lstStyle/>
          <a:p>
            <a:pPr marL="650875" indent="-514350">
              <a:buFont typeface="Lucida Sans" panose="020B0602030504020204" pitchFamily="34" charset="0"/>
              <a:buNone/>
            </a:pPr>
            <a:endParaRPr lang="en-US" altLang="en-US" sz="2600">
              <a:latin typeface="Arial" panose="020B0604020202020204" pitchFamily="34" charset="0"/>
            </a:endParaRPr>
          </a:p>
        </p:txBody>
      </p:sp>
      <p:sp>
        <p:nvSpPr>
          <p:cNvPr id="4" name="Date Placeholder 3"/>
          <p:cNvSpPr>
            <a:spLocks noGrp="1"/>
          </p:cNvSpPr>
          <p:nvPr>
            <p:ph type="dt" sz="quarter" idx="10"/>
          </p:nvPr>
        </p:nvSpPr>
        <p:spPr/>
        <p:txBody>
          <a:bodyPr/>
          <a:lstStyle/>
          <a:p>
            <a:pPr>
              <a:defRPr/>
            </a:pPr>
            <a:r>
              <a:rPr lang="en-US"/>
              <a:t>10/3/2025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7169F0AF-8894-4BA9-8C07-9116CA68C401}" type="slidenum">
              <a:rPr kumimoji="0" lang="en-US" altLang="en-US" sz="1200">
                <a:solidFill>
                  <a:srgbClr val="000000"/>
                </a:solidFill>
              </a:rPr>
              <a:pPr eaLnBrk="1" hangingPunct="1"/>
              <a:t>4</a:t>
            </a:fld>
            <a:endParaRPr kumimoji="0" lang="en-US" altLang="en-US" sz="1200">
              <a:solidFill>
                <a:srgbClr val="000000"/>
              </a:solidFill>
            </a:endParaRPr>
          </a:p>
        </p:txBody>
      </p:sp>
      <p:pic>
        <p:nvPicPr>
          <p:cNvPr id="5127" name="Picture 2"/>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71550" y="1522413"/>
            <a:ext cx="7315200" cy="46926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p:fade/>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a:t>
            </a:r>
            <a:r>
              <a:rPr lang="en-US">
                <a:latin typeface="+mj-lt"/>
              </a:rPr>
              <a:t>Chapter 8)</a:t>
            </a:r>
            <a:endParaRPr lang="en-US" dirty="0">
              <a:latin typeface="+mj-lt"/>
            </a:endParaRP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2) According to the table above, the value of M1 is ________ and the value of M2 is ________.</a:t>
            </a:r>
          </a:p>
          <a:p>
            <a:pPr>
              <a:buFont typeface="Lucida Sans" panose="020B0602030504020204" pitchFamily="34" charset="0"/>
              <a:buNone/>
              <a:defRPr/>
            </a:pPr>
            <a:r>
              <a:rPr lang="en-US" sz="2400" dirty="0"/>
              <a:t>A) $813 billion; $2490 billion </a:t>
            </a:r>
          </a:p>
          <a:p>
            <a:pPr>
              <a:buFont typeface="Lucida Sans" panose="020B0602030504020204" pitchFamily="34" charset="0"/>
              <a:buNone/>
              <a:defRPr/>
            </a:pPr>
            <a:r>
              <a:rPr lang="en-US" sz="2400" dirty="0"/>
              <a:t>B) $813 billion; $3303 billion</a:t>
            </a:r>
          </a:p>
          <a:p>
            <a:pPr>
              <a:buFont typeface="Lucida Sans" panose="020B0602030504020204" pitchFamily="34" charset="0"/>
              <a:buNone/>
              <a:defRPr/>
            </a:pPr>
            <a:r>
              <a:rPr lang="en-US" sz="2400" dirty="0"/>
              <a:t>C) $805 billion; $2490 billion </a:t>
            </a:r>
          </a:p>
          <a:p>
            <a:pPr>
              <a:buFont typeface="Lucida Sans" panose="020B0602030504020204" pitchFamily="34" charset="0"/>
              <a:buNone/>
              <a:defRPr/>
            </a:pPr>
            <a:r>
              <a:rPr lang="en-US" sz="2400" dirty="0"/>
              <a:t>D) $1,488 billion; $3978 billion</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10/3/2025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242F7827-2605-4F3D-93A9-93E676800810}" type="slidenum">
              <a:rPr kumimoji="0" lang="en-US" altLang="en-US" sz="1200">
                <a:solidFill>
                  <a:srgbClr val="000000"/>
                </a:solidFill>
              </a:rPr>
              <a:pPr eaLnBrk="1" hangingPunct="1"/>
              <a:t>5</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2" end="2"/>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a:t>
            </a:r>
            <a:r>
              <a:rPr lang="en-US">
                <a:latin typeface="+mj-lt"/>
              </a:rPr>
              <a:t>Chapter 8)</a:t>
            </a:r>
            <a:endParaRPr lang="en-US" dirty="0">
              <a:latin typeface="+mj-lt"/>
            </a:endParaRP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3) Liquidity is the</a:t>
            </a:r>
          </a:p>
          <a:p>
            <a:pPr>
              <a:buFont typeface="Lucida Sans" panose="020B0602030504020204" pitchFamily="34" charset="0"/>
              <a:buNone/>
              <a:defRPr/>
            </a:pPr>
            <a:r>
              <a:rPr lang="en-US" sz="2400" dirty="0"/>
              <a:t>A) ease with which credit cards are accepted as a means of payment.</a:t>
            </a:r>
          </a:p>
          <a:p>
            <a:pPr>
              <a:buFont typeface="Lucida Sans" panose="020B0602030504020204" pitchFamily="34" charset="0"/>
              <a:buNone/>
              <a:defRPr/>
            </a:pPr>
            <a:r>
              <a:rPr lang="en-US" sz="2400" dirty="0"/>
              <a:t>B) degree to which an asset acts as money without a loss of value.</a:t>
            </a:r>
          </a:p>
          <a:p>
            <a:pPr>
              <a:buFont typeface="Lucida Sans" panose="020B0602030504020204" pitchFamily="34" charset="0"/>
              <a:buNone/>
              <a:defRPr/>
            </a:pPr>
            <a:r>
              <a:rPr lang="en-US" sz="2400" dirty="0"/>
              <a:t>C) ease with which an asset can be converted into a means of payment with little loss of value.</a:t>
            </a:r>
          </a:p>
          <a:p>
            <a:pPr>
              <a:buFont typeface="Lucida Sans" panose="020B0602030504020204" pitchFamily="34" charset="0"/>
              <a:buNone/>
              <a:defRPr/>
            </a:pPr>
            <a:r>
              <a:rPr lang="en-US" sz="2400" dirty="0"/>
              <a:t>D) degree to which money can be converted into an asset with little loss of value.</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10/3/2025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C11AF2C3-F02A-4660-B5A6-4E8A42A0CD7F}" type="slidenum">
              <a:rPr kumimoji="0" lang="en-US" altLang="en-US" sz="1200">
                <a:solidFill>
                  <a:srgbClr val="000000"/>
                </a:solidFill>
              </a:rPr>
              <a:pPr eaLnBrk="1" hangingPunct="1"/>
              <a:t>6</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3" end="3"/>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a:t>
            </a:r>
            <a:r>
              <a:rPr lang="en-US">
                <a:latin typeface="+mj-lt"/>
              </a:rPr>
              <a:t>Chapter 8)</a:t>
            </a:r>
            <a:endParaRPr lang="en-US" dirty="0">
              <a:latin typeface="+mj-lt"/>
            </a:endParaRP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4) When banks use specialized resources to monitor borrowers, they are</a:t>
            </a:r>
          </a:p>
          <a:p>
            <a:pPr>
              <a:buFont typeface="Lucida Sans" panose="020B0602030504020204" pitchFamily="34" charset="0"/>
              <a:buNone/>
              <a:defRPr/>
            </a:pPr>
            <a:r>
              <a:rPr lang="en-US" sz="2400" dirty="0"/>
              <a:t>A) lowering the cost of creating liquidity.</a:t>
            </a:r>
          </a:p>
          <a:p>
            <a:pPr>
              <a:buFont typeface="Lucida Sans" panose="020B0602030504020204" pitchFamily="34" charset="0"/>
              <a:buNone/>
              <a:defRPr/>
            </a:pPr>
            <a:r>
              <a:rPr lang="en-US" sz="2400" dirty="0"/>
              <a:t>B) minimizing the cost of assessing borrowers’ creditworthiness.</a:t>
            </a:r>
          </a:p>
          <a:p>
            <a:pPr>
              <a:buFont typeface="Lucida Sans" panose="020B0602030504020204" pitchFamily="34" charset="0"/>
              <a:buNone/>
              <a:defRPr/>
            </a:pPr>
            <a:r>
              <a:rPr lang="en-US" sz="2400" dirty="0"/>
              <a:t>C) lending to only high-risk borrowers.</a:t>
            </a:r>
          </a:p>
          <a:p>
            <a:pPr>
              <a:buFont typeface="Lucida Sans" panose="020B0602030504020204" pitchFamily="34" charset="0"/>
              <a:buNone/>
              <a:defRPr/>
            </a:pPr>
            <a:r>
              <a:rPr lang="en-US" sz="2400" dirty="0"/>
              <a:t>D) pooling risk.</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10/3/2025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0E89CBB2-9E92-4E00-8FB3-DC1C3DF0234E}" type="slidenum">
              <a:rPr kumimoji="0" lang="en-US" altLang="en-US" sz="1200">
                <a:solidFill>
                  <a:srgbClr val="000000"/>
                </a:solidFill>
              </a:rPr>
              <a:pPr eaLnBrk="1" hangingPunct="1"/>
              <a:t>7</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2" end="2"/>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a:t>
            </a:r>
            <a:r>
              <a:rPr lang="en-US">
                <a:latin typeface="+mj-lt"/>
              </a:rPr>
              <a:t>Chapter 8)</a:t>
            </a:r>
            <a:endParaRPr lang="en-US" dirty="0">
              <a:latin typeface="+mj-lt"/>
            </a:endParaRP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5) Pooling of risk occurs when depository institutions</a:t>
            </a:r>
          </a:p>
          <a:p>
            <a:pPr>
              <a:buFont typeface="Lucida Sans" panose="020B0602030504020204" pitchFamily="34" charset="0"/>
              <a:buNone/>
              <a:defRPr/>
            </a:pPr>
            <a:r>
              <a:rPr lang="en-US" sz="2400" dirty="0"/>
              <a:t>A) make assets more liquid.</a:t>
            </a:r>
          </a:p>
          <a:p>
            <a:pPr>
              <a:buFont typeface="Lucida Sans" panose="020B0602030504020204" pitchFamily="34" charset="0"/>
              <a:buNone/>
              <a:defRPr/>
            </a:pPr>
            <a:r>
              <a:rPr lang="en-US" sz="2400" dirty="0"/>
              <a:t>B) lend to a variety of different borrowers.</a:t>
            </a:r>
          </a:p>
          <a:p>
            <a:pPr>
              <a:buFont typeface="Lucida Sans" panose="020B0602030504020204" pitchFamily="34" charset="0"/>
              <a:buNone/>
              <a:defRPr/>
            </a:pPr>
            <a:r>
              <a:rPr lang="en-US" sz="2400" dirty="0"/>
              <a:t>C) specialize in loaning only to good borrowers.</a:t>
            </a:r>
          </a:p>
          <a:p>
            <a:pPr>
              <a:buFont typeface="Lucida Sans" panose="020B0602030504020204" pitchFamily="34" charset="0"/>
              <a:buNone/>
              <a:defRPr/>
            </a:pPr>
            <a:r>
              <a:rPr lang="en-US" sz="2400" dirty="0"/>
              <a:t>D) bring lenders together.</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10/3/2025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B6931962-9745-4C4A-8D15-7CD54B2A42A9}" type="slidenum">
              <a:rPr kumimoji="0" lang="en-US" altLang="en-US" sz="1200">
                <a:solidFill>
                  <a:srgbClr val="000000"/>
                </a:solidFill>
              </a:rPr>
              <a:pPr eaLnBrk="1" hangingPunct="1"/>
              <a:t>8</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2" end="2"/>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scene3d>
              <a:camera prst="orthographicFront"/>
              <a:lightRig rig="soft" dir="t">
                <a:rot lat="0" lon="0" rev="16800000"/>
              </a:lightRig>
            </a:scene3d>
            <a:sp3d prstMaterial="softEdge">
              <a:bevelT w="38100" h="38100"/>
            </a:sp3d>
          </a:bodyPr>
          <a:lstStyle/>
          <a:p>
            <a:pPr>
              <a:defRPr/>
            </a:pPr>
            <a:r>
              <a:rPr lang="en-US" dirty="0">
                <a:latin typeface="+mj-lt"/>
              </a:rPr>
              <a:t>Training (</a:t>
            </a:r>
            <a:r>
              <a:rPr lang="en-US">
                <a:latin typeface="+mj-lt"/>
              </a:rPr>
              <a:t>Chapter 8)</a:t>
            </a:r>
            <a:endParaRPr lang="en-US" dirty="0">
              <a:latin typeface="+mj-lt"/>
            </a:endParaRPr>
          </a:p>
        </p:txBody>
      </p:sp>
      <p:sp>
        <p:nvSpPr>
          <p:cNvPr id="5123" name="Content Placeholder 2"/>
          <p:cNvSpPr>
            <a:spLocks noGrp="1"/>
          </p:cNvSpPr>
          <p:nvPr>
            <p:ph idx="1"/>
          </p:nvPr>
        </p:nvSpPr>
        <p:spPr/>
        <p:txBody>
          <a:bodyPr/>
          <a:lstStyle/>
          <a:p>
            <a:pPr>
              <a:buFont typeface="Lucida Sans" panose="020B0602030504020204" pitchFamily="34" charset="0"/>
              <a:buNone/>
              <a:defRPr/>
            </a:pPr>
            <a:r>
              <a:rPr lang="en-US" sz="2400" dirty="0"/>
              <a:t>6) Money is created by</a:t>
            </a:r>
          </a:p>
          <a:p>
            <a:pPr>
              <a:buFont typeface="Lucida Sans" panose="020B0602030504020204" pitchFamily="34" charset="0"/>
              <a:buNone/>
              <a:defRPr/>
            </a:pPr>
            <a:r>
              <a:rPr lang="en-US" sz="2400" dirty="0"/>
              <a:t>A) government taxation. </a:t>
            </a:r>
          </a:p>
          <a:p>
            <a:pPr>
              <a:buFont typeface="Lucida Sans" panose="020B0602030504020204" pitchFamily="34" charset="0"/>
              <a:buNone/>
              <a:defRPr/>
            </a:pPr>
            <a:r>
              <a:rPr lang="en-US" sz="2400" dirty="0"/>
              <a:t>B) banks making loans.</a:t>
            </a:r>
          </a:p>
          <a:p>
            <a:pPr>
              <a:buFont typeface="Lucida Sans" panose="020B0602030504020204" pitchFamily="34" charset="0"/>
              <a:buNone/>
              <a:defRPr/>
            </a:pPr>
            <a:r>
              <a:rPr lang="en-US" sz="2400" dirty="0"/>
              <a:t>C) banks taking in deposits. </a:t>
            </a:r>
          </a:p>
          <a:p>
            <a:pPr>
              <a:buFont typeface="Lucida Sans" panose="020B0602030504020204" pitchFamily="34" charset="0"/>
              <a:buNone/>
              <a:defRPr/>
            </a:pPr>
            <a:r>
              <a:rPr lang="en-US" sz="2400" dirty="0"/>
              <a:t>D) banks paying for depositor’s insurance.</a:t>
            </a:r>
          </a:p>
          <a:p>
            <a:pPr marL="650875" indent="-514350">
              <a:buFont typeface="Lucida Sans" panose="020B0602030504020204" pitchFamily="34" charset="0"/>
              <a:buNone/>
              <a:defRPr/>
            </a:pPr>
            <a:endParaRPr lang="en-US" sz="2600" dirty="0"/>
          </a:p>
        </p:txBody>
      </p:sp>
      <p:sp>
        <p:nvSpPr>
          <p:cNvPr id="4" name="Date Placeholder 3"/>
          <p:cNvSpPr>
            <a:spLocks noGrp="1"/>
          </p:cNvSpPr>
          <p:nvPr>
            <p:ph type="dt" sz="quarter" idx="10"/>
          </p:nvPr>
        </p:nvSpPr>
        <p:spPr/>
        <p:txBody>
          <a:bodyPr/>
          <a:lstStyle/>
          <a:p>
            <a:pPr>
              <a:defRPr/>
            </a:pPr>
            <a:r>
              <a:rPr lang="en-US"/>
              <a:t>10/3/2025</a:t>
            </a:r>
          </a:p>
        </p:txBody>
      </p:sp>
      <p:sp>
        <p:nvSpPr>
          <p:cNvPr id="5" name="Footer Placeholder 4"/>
          <p:cNvSpPr>
            <a:spLocks noGrp="1"/>
          </p:cNvSpPr>
          <p:nvPr>
            <p:ph type="ftr" sz="quarter" idx="11"/>
          </p:nvPr>
        </p:nvSpPr>
        <p:spPr/>
        <p:txBody>
          <a:bodyPr/>
          <a:lstStyle/>
          <a:p>
            <a:pPr>
              <a:defRPr/>
            </a:pPr>
            <a:r>
              <a:rPr lang="en-US"/>
              <a:t>ECN2102</a:t>
            </a:r>
          </a:p>
        </p:txBody>
      </p:sp>
      <p:sp>
        <p:nvSpPr>
          <p:cNvPr id="6" name="Slide Number Placeholder 5"/>
          <p:cNvSpPr>
            <a:spLocks noGrp="1"/>
          </p:cNvSpPr>
          <p:nvPr>
            <p:ph type="sldNum" sz="quarter" idx="12"/>
          </p:nvPr>
        </p:nvSpPr>
        <p:spPr/>
        <p:txBody>
          <a:bodyPr/>
          <a:lstStyle>
            <a:lvl1pPr eaLnBrk="0" hangingPunct="0">
              <a:defRPr kumimoji="1" sz="2400">
                <a:solidFill>
                  <a:schemeClr val="tx1"/>
                </a:solidFill>
                <a:latin typeface="Times New Roman" panose="02020603050405020304" pitchFamily="18" charset="0"/>
              </a:defRPr>
            </a:lvl1pPr>
            <a:lvl2pPr marL="742950" indent="-285750" eaLnBrk="0" hangingPunct="0">
              <a:defRPr kumimoji="1" sz="2400">
                <a:solidFill>
                  <a:schemeClr val="tx1"/>
                </a:solidFill>
                <a:latin typeface="Times New Roman" panose="02020603050405020304" pitchFamily="18" charset="0"/>
              </a:defRPr>
            </a:lvl2pPr>
            <a:lvl3pPr marL="1143000" indent="-228600" eaLnBrk="0" hangingPunct="0">
              <a:defRPr kumimoji="1" sz="2400">
                <a:solidFill>
                  <a:schemeClr val="tx1"/>
                </a:solidFill>
                <a:latin typeface="Times New Roman" panose="02020603050405020304" pitchFamily="18" charset="0"/>
              </a:defRPr>
            </a:lvl3pPr>
            <a:lvl4pPr marL="1600200" indent="-228600" eaLnBrk="0" hangingPunct="0">
              <a:defRPr kumimoji="1" sz="2400">
                <a:solidFill>
                  <a:schemeClr val="tx1"/>
                </a:solidFill>
                <a:latin typeface="Times New Roman" panose="02020603050405020304" pitchFamily="18" charset="0"/>
              </a:defRPr>
            </a:lvl4pPr>
            <a:lvl5pPr marL="2057400" indent="-228600" eaLnBrk="0" hangingPunct="0">
              <a:defRPr kumimoji="1" sz="2400">
                <a:solidFill>
                  <a:schemeClr val="tx1"/>
                </a:solidFill>
                <a:latin typeface="Times New Roman" panose="02020603050405020304" pitchFamily="18" charset="0"/>
              </a:defRPr>
            </a:lvl5pPr>
            <a:lvl6pPr marL="2514600" indent="-228600" eaLnBrk="0" fontAlgn="base" hangingPunct="0">
              <a:spcBef>
                <a:spcPct val="0"/>
              </a:spcBef>
              <a:spcAft>
                <a:spcPct val="0"/>
              </a:spcAft>
              <a:defRPr kumimoji="1" sz="2400">
                <a:solidFill>
                  <a:schemeClr val="tx1"/>
                </a:solidFill>
                <a:latin typeface="Times New Roman" panose="02020603050405020304" pitchFamily="18" charset="0"/>
              </a:defRPr>
            </a:lvl6pPr>
            <a:lvl7pPr marL="2971800" indent="-228600" eaLnBrk="0" fontAlgn="base" hangingPunct="0">
              <a:spcBef>
                <a:spcPct val="0"/>
              </a:spcBef>
              <a:spcAft>
                <a:spcPct val="0"/>
              </a:spcAft>
              <a:defRPr kumimoji="1" sz="2400">
                <a:solidFill>
                  <a:schemeClr val="tx1"/>
                </a:solidFill>
                <a:latin typeface="Times New Roman" panose="02020603050405020304" pitchFamily="18" charset="0"/>
              </a:defRPr>
            </a:lvl7pPr>
            <a:lvl8pPr marL="3429000" indent="-228600" eaLnBrk="0" fontAlgn="base" hangingPunct="0">
              <a:spcBef>
                <a:spcPct val="0"/>
              </a:spcBef>
              <a:spcAft>
                <a:spcPct val="0"/>
              </a:spcAft>
              <a:defRPr kumimoji="1" sz="2400">
                <a:solidFill>
                  <a:schemeClr val="tx1"/>
                </a:solidFill>
                <a:latin typeface="Times New Roman" panose="02020603050405020304" pitchFamily="18" charset="0"/>
              </a:defRPr>
            </a:lvl8pPr>
            <a:lvl9pPr marL="3886200" indent="-228600" eaLnBrk="0" fontAlgn="base" hangingPunct="0">
              <a:spcBef>
                <a:spcPct val="0"/>
              </a:spcBef>
              <a:spcAft>
                <a:spcPct val="0"/>
              </a:spcAft>
              <a:defRPr kumimoji="1" sz="2400">
                <a:solidFill>
                  <a:schemeClr val="tx1"/>
                </a:solidFill>
                <a:latin typeface="Times New Roman" panose="02020603050405020304" pitchFamily="18" charset="0"/>
              </a:defRPr>
            </a:lvl9pPr>
          </a:lstStyle>
          <a:p>
            <a:pPr eaLnBrk="1" hangingPunct="1"/>
            <a:fld id="{8D689D5B-3FD1-4D1F-ABDB-76383E24EEB5}" type="slidenum">
              <a:rPr kumimoji="0" lang="en-US" altLang="en-US" sz="1200">
                <a:solidFill>
                  <a:srgbClr val="000000"/>
                </a:solidFill>
              </a:rPr>
              <a:pPr eaLnBrk="1" hangingPunct="1"/>
              <a:t>9</a:t>
            </a:fld>
            <a:endParaRPr kumimoji="0" lang="en-US" altLang="en-US" sz="1200">
              <a:solidFill>
                <a:srgbClr val="000000"/>
              </a:solidFill>
            </a:endParaRPr>
          </a:p>
        </p:txBody>
      </p:sp>
    </p:spTree>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8" presetClass="emph" presetSubtype="0" fill="hold" nodeType="clickEffect">
                                  <p:stCondLst>
                                    <p:cond delay="0"/>
                                  </p:stCondLst>
                                  <p:iterate type="lt">
                                    <p:tmPct val="4000"/>
                                  </p:iterate>
                                  <p:childTnLst>
                                    <p:set>
                                      <p:cBhvr override="childStyle">
                                        <p:cTn id="6" dur="500" fill="hold"/>
                                        <p:tgtEl>
                                          <p:spTgt spid="5123">
                                            <p:txEl>
                                              <p:pRg st="2" end="2"/>
                                            </p:txEl>
                                          </p:spTgt>
                                        </p:tgtEl>
                                        <p:attrNameLst>
                                          <p:attrName>style.textDecorationUnderline</p:attrName>
                                        </p:attrNameLst>
                                      </p:cBhvr>
                                      <p:to>
                                        <p:strVal val="tru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DEFINEDINNAVIGATOR" val="False"/>
  <p:tag name="HOTSPOTTYPE" val="NextSlide"/>
  <p:tag name="BRANCHTO" val="0"/>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ex">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Apex">
      <a:majorFont>
        <a:latin typeface="Lucida Sans"/>
        <a:ea typeface=""/>
        <a:cs typeface=""/>
        <a:font script="Grek" typeface="Arial"/>
        <a:font script="Cyrl" typeface="Arial"/>
        <a:font script="Jpan" typeface="HG丸ｺﾞｼｯｸM-PRO"/>
        <a:font script="Hang" typeface="휴먼옛체"/>
        <a:font script="Hans" typeface="黑体"/>
        <a:font script="Hant" typeface="微軟正黑體"/>
        <a:font script="Arab" typeface="Tahoma"/>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 Antiqua"/>
        <a:ea typeface=""/>
        <a:cs typeface=""/>
        <a:font script="Grek" typeface="Times New Roman"/>
        <a:font script="Cyrl" typeface="Times New Roman"/>
        <a:font script="Jpan" typeface="HG明朝B"/>
        <a:font script="Hang" typeface="돋움"/>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Apex">
      <a:fillStyleLst>
        <a:solidFill>
          <a:schemeClr val="phClr"/>
        </a:solidFill>
        <a:gradFill rotWithShape="1">
          <a:gsLst>
            <a:gs pos="20000">
              <a:schemeClr val="phClr">
                <a:tint val="9000"/>
              </a:schemeClr>
            </a:gs>
            <a:gs pos="100000">
              <a:schemeClr val="phClr">
                <a:tint val="70000"/>
                <a:satMod val="100000"/>
              </a:schemeClr>
            </a:gs>
          </a:gsLst>
          <a:path path="circle">
            <a:fillToRect l="-15000" t="-15000" r="115000" b="115000"/>
          </a:path>
        </a:gradFill>
        <a:gradFill rotWithShape="1">
          <a:gsLst>
            <a:gs pos="0">
              <a:schemeClr val="phClr">
                <a:shade val="60000"/>
              </a:schemeClr>
            </a:gs>
            <a:gs pos="33000">
              <a:schemeClr val="phClr">
                <a:tint val="86500"/>
              </a:schemeClr>
            </a:gs>
            <a:gs pos="46750">
              <a:schemeClr val="phClr">
                <a:tint val="71000"/>
                <a:satMod val="112000"/>
              </a:schemeClr>
            </a:gs>
            <a:gs pos="53000">
              <a:schemeClr val="phClr">
                <a:tint val="71000"/>
                <a:satMod val="112000"/>
              </a:schemeClr>
            </a:gs>
            <a:gs pos="68000">
              <a:schemeClr val="phClr">
                <a:tint val="86000"/>
              </a:schemeClr>
            </a:gs>
            <a:gs pos="100000">
              <a:schemeClr val="phClr">
                <a:shade val="60000"/>
              </a:schemeClr>
            </a:gs>
          </a:gsLst>
          <a:lin ang="8350000" scaled="1"/>
        </a:gradFill>
      </a:fillStyleLst>
      <a:lnStyleLst>
        <a:ln w="9525" cap="flat" cmpd="sng" algn="ctr">
          <a:solidFill>
            <a:schemeClr val="phClr">
              <a:shade val="48000"/>
              <a:satMod val="110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130000" dist="101600" dir="2700000" algn="tl" rotWithShape="0">
              <a:srgbClr val="000000">
                <a:alpha val="35000"/>
              </a:srgbClr>
            </a:outerShdw>
          </a:effectLst>
        </a:effectStyle>
        <a:effectStyle>
          <a:effectLst>
            <a:outerShdw blurRad="190500" dist="228600" dir="2700000" sy="90000" rotWithShape="0">
              <a:srgbClr val="000000">
                <a:alpha val="25500"/>
              </a:srgbClr>
            </a:outerShdw>
          </a:effectLst>
        </a:effectStyle>
        <a:effectStyle>
          <a:effectLst>
            <a:outerShdw blurRad="190500" dist="228600" dir="2700000" sy="90000" rotWithShape="0">
              <a:srgbClr val="000000">
                <a:alpha val="25500"/>
              </a:srgbClr>
            </a:outerShdw>
          </a:effectLst>
          <a:scene3d>
            <a:camera prst="orthographicFront" fov="0">
              <a:rot lat="0" lon="0" rev="0"/>
            </a:camera>
            <a:lightRig rig="soft" dir="tl">
              <a:rot lat="0" lon="0" rev="20100000"/>
            </a:lightRig>
          </a:scene3d>
          <a:sp3d>
            <a:bevelT w="50800" h="50800"/>
          </a:sp3d>
        </a:effectStyle>
      </a:effectStyleLst>
      <a:bgFillStyleLst>
        <a:solidFill>
          <a:schemeClr val="phClr"/>
        </a:solidFill>
        <a:gradFill rotWithShape="1">
          <a:gsLst>
            <a:gs pos="0">
              <a:schemeClr val="phClr">
                <a:tint val="50000"/>
                <a:satMod val="180000"/>
              </a:schemeClr>
            </a:gs>
            <a:gs pos="100000">
              <a:schemeClr val="phClr">
                <a:shade val="45000"/>
                <a:satMod val="120000"/>
              </a:schemeClr>
            </a:gs>
          </a:gsLst>
          <a:path path="circle">
            <a:fillToRect r="100000" b="100000"/>
          </a:path>
        </a:gradFill>
        <a:blipFill>
          <a:blip xmlns:r="http://schemas.openxmlformats.org/officeDocument/2006/relationships" r:embed="rId1">
            <a:duotone>
              <a:schemeClr val="phClr">
                <a:shade val="3000"/>
                <a:satMod val="110000"/>
              </a:schemeClr>
              <a:schemeClr val="phClr">
                <a:tint val="60000"/>
                <a:satMod val="425000"/>
              </a:schemeClr>
            </a:duotone>
          </a:blip>
          <a:stretch>
            <a:fillRect/>
          </a:stretch>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969696"/>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6229</TotalTime>
  <Words>1275</Words>
  <Application>Microsoft Office PowerPoint</Application>
  <PresentationFormat>On-screen Show (4:3)</PresentationFormat>
  <Paragraphs>237</Paragraphs>
  <Slides>20</Slides>
  <Notes>20</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20</vt:i4>
      </vt:variant>
    </vt:vector>
  </HeadingPairs>
  <TitlesOfParts>
    <vt:vector size="28" baseType="lpstr">
      <vt:lpstr>Lucida Sans</vt:lpstr>
      <vt:lpstr>Arial</vt:lpstr>
      <vt:lpstr>Wingdings 3</vt:lpstr>
      <vt:lpstr>Wingdings</vt:lpstr>
      <vt:lpstr>Wingdings 2</vt:lpstr>
      <vt:lpstr>Book Antiqua</vt:lpstr>
      <vt:lpstr>Times New Roman</vt:lpstr>
      <vt:lpstr>Apex</vt:lpstr>
      <vt:lpstr>ECN2102 macroeconomics (3 Credits/5 ECTS)  Training (Chapter 8)</vt:lpstr>
      <vt:lpstr>Outline</vt:lpstr>
      <vt:lpstr>Training (Chapter 8)</vt:lpstr>
      <vt:lpstr>Training (Chapter 8)</vt:lpstr>
      <vt:lpstr>Training (Chapter 8)</vt:lpstr>
      <vt:lpstr>Training (Chapter 8)</vt:lpstr>
      <vt:lpstr>Training (Chapter 8)</vt:lpstr>
      <vt:lpstr>Training (Chapter 8)</vt:lpstr>
      <vt:lpstr>Training (Chapter 8)</vt:lpstr>
      <vt:lpstr>Training (Chapter 8)</vt:lpstr>
      <vt:lpstr>Training (Chapter 8)</vt:lpstr>
      <vt:lpstr>Training (Chapter 8)</vt:lpstr>
      <vt:lpstr>Training (Chapter 8)</vt:lpstr>
      <vt:lpstr>Training (Chapter 8)</vt:lpstr>
      <vt:lpstr>Training (Chapter 8)</vt:lpstr>
      <vt:lpstr>Training (Chapter 8)</vt:lpstr>
      <vt:lpstr>Training (Chapter 8)</vt:lpstr>
      <vt:lpstr>Training (Chapter 8)</vt:lpstr>
      <vt:lpstr>Training (Chapter 8)</vt:lpstr>
      <vt:lpstr>Training (Chapter 8)</vt:lpstr>
    </vt:vector>
  </TitlesOfParts>
  <Company>Florida State University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ECN3184 Econometric Methods (3 Credits) Section 1 Two-Variable  Regression Analysis</dc:title>
  <cp:lastModifiedBy>Reviewer </cp:lastModifiedBy>
  <cp:revision>440</cp:revision>
  <dcterms:created xsi:type="dcterms:W3CDTF">1998-07-20T20:52:32Z</dcterms:created>
  <dcterms:modified xsi:type="dcterms:W3CDTF">2025-09-30T14:31:09Z</dcterms:modified>
</cp:coreProperties>
</file>