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6" r:id="rId3"/>
    <p:sldId id="272" r:id="rId4"/>
    <p:sldId id="267" r:id="rId5"/>
    <p:sldId id="268" r:id="rId6"/>
    <p:sldId id="269" r:id="rId7"/>
    <p:sldId id="270" r:id="rId8"/>
    <p:sldId id="271" r:id="rId9"/>
    <p:sldId id="27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2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14-Oct-19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14-Oct-19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14-Oct-19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14-Oct-19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14-Oct-19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14-Oct-19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14-Oct-19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14-Oct-19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14-Oct-19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14-Oct-19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14-Oct-19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14-Oct-19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14-Oct-19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14-Oct-19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14-Oct-19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14-Oct-19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14-Oct-19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Research questions &amp; hypotheses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Week </a:t>
            </a:r>
            <a:r>
              <a:rPr lang="en-US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537338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of Research Questions (RQs) and Hypotheses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They narrow the purpose statement to predictions about what will be learned or questions to be answered in the study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28110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925" y="815375"/>
            <a:ext cx="8191666" cy="5422103"/>
          </a:xfrm>
        </p:spPr>
      </p:pic>
    </p:spTree>
    <p:extLst>
      <p:ext uri="{BB962C8B-B14F-4D97-AF65-F5344CB8AC3E}">
        <p14:creationId xmlns:p14="http://schemas.microsoft.com/office/powerpoint/2010/main" val="1592911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Qualitative research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qualitative studies research questions assume two forms:</a:t>
            </a:r>
          </a:p>
          <a:p>
            <a:pPr lvl="1"/>
            <a:r>
              <a:rPr lang="en-US" dirty="0" smtClean="0"/>
              <a:t>Central question</a:t>
            </a:r>
          </a:p>
          <a:p>
            <a:pPr lvl="1"/>
            <a:r>
              <a:rPr lang="en-US" dirty="0" smtClean="0"/>
              <a:t>Associated </a:t>
            </a:r>
            <a:r>
              <a:rPr lang="en-US" dirty="0" err="1" smtClean="0"/>
              <a:t>subquestions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478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Tips for writing qualitative RQs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Ask no more than 5-7 </a:t>
            </a:r>
            <a:r>
              <a:rPr lang="en-US" dirty="0" err="1" smtClean="0"/>
              <a:t>subquestions</a:t>
            </a:r>
            <a:r>
              <a:rPr lang="en-US" dirty="0" smtClean="0"/>
              <a:t> in addition to your central questions</a:t>
            </a:r>
            <a:endParaRPr lang="ru-RU" dirty="0" smtClean="0"/>
          </a:p>
          <a:p>
            <a:r>
              <a:rPr lang="en-US" dirty="0" smtClean="0"/>
              <a:t>Relate central question to specific qualitative strategy of inquiry</a:t>
            </a:r>
          </a:p>
          <a:p>
            <a:r>
              <a:rPr lang="en-US" dirty="0" smtClean="0"/>
              <a:t>Begin research questions with the words ‘what’ and ‘how’ to convey an open and emerging design</a:t>
            </a:r>
          </a:p>
          <a:p>
            <a:r>
              <a:rPr lang="en-US" dirty="0" smtClean="0"/>
              <a:t>Focus on single phenomenon or concept</a:t>
            </a:r>
          </a:p>
          <a:p>
            <a:r>
              <a:rPr lang="en-US" dirty="0" smtClean="0"/>
              <a:t>Use exploratory verbs that convey the language of emerging design</a:t>
            </a:r>
          </a:p>
          <a:p>
            <a:pPr lvl="1"/>
            <a:r>
              <a:rPr lang="en-US" dirty="0" smtClean="0"/>
              <a:t>Report (or reflect) the stories (e.g. narrative research)</a:t>
            </a:r>
          </a:p>
          <a:p>
            <a:pPr lvl="1"/>
            <a:r>
              <a:rPr lang="en-US" dirty="0" smtClean="0"/>
              <a:t>Describe the essence of experience (e.g. phenomenology)</a:t>
            </a:r>
          </a:p>
          <a:p>
            <a:pPr lvl="1"/>
            <a:r>
              <a:rPr lang="en-US" dirty="0" smtClean="0"/>
              <a:t>Discover</a:t>
            </a:r>
          </a:p>
          <a:p>
            <a:pPr lvl="1"/>
            <a:r>
              <a:rPr lang="en-US" dirty="0" smtClean="0"/>
              <a:t>Seek to understand (e.g. ethnography)</a:t>
            </a:r>
          </a:p>
          <a:p>
            <a:pPr lvl="1"/>
            <a:r>
              <a:rPr lang="en-US" dirty="0" smtClean="0"/>
              <a:t>Explore a process (e.g. case study)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099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for writing qualitative </a:t>
            </a:r>
            <a:r>
              <a:rPr lang="en-US" dirty="0" smtClean="0"/>
              <a:t>RQs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Use these more exploratory verbs as </a:t>
            </a:r>
            <a:r>
              <a:rPr lang="en-US" dirty="0" err="1" smtClean="0"/>
              <a:t>nondirectional</a:t>
            </a:r>
            <a:r>
              <a:rPr lang="en-US" dirty="0" smtClean="0"/>
              <a:t> rather than directional words</a:t>
            </a:r>
          </a:p>
          <a:p>
            <a:r>
              <a:rPr lang="en-US" dirty="0" smtClean="0"/>
              <a:t>Expect RQs to evolve and change during the study in a manner consistent with the assumptions of an emerging design</a:t>
            </a:r>
          </a:p>
          <a:p>
            <a:r>
              <a:rPr lang="en-US" dirty="0" smtClean="0"/>
              <a:t>Use open-ended questions without reference to literature or theory</a:t>
            </a:r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How do early adolescent females read literature that falls outside the realms of fiction?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) How do women in a psychology doctoral program describe their decision to return to school? B) How do women in a psychology doctoral program describe their re-entry experiences? C) How does returning to graduate school change these women’s lives?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245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Quantitative research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Quantitative RQs inquire about the relationship among variables that the investigator seeks to know</a:t>
            </a:r>
          </a:p>
          <a:p>
            <a:r>
              <a:rPr lang="en-US" dirty="0" smtClean="0"/>
              <a:t>Quantitative hypotheses are predictions the researcher makes about the expected outcomes of relationship among variables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945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Tips for writing quantitative RQs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2672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Use of variables in RQs or hypotheses is typically limited to three basic approaches</a:t>
            </a:r>
          </a:p>
          <a:p>
            <a:pPr lvl="1"/>
            <a:r>
              <a:rPr lang="en-US" dirty="0" smtClean="0"/>
              <a:t>Researcher may compare groups on independent variable to see its impact on dependent variable</a:t>
            </a:r>
          </a:p>
          <a:p>
            <a:pPr lvl="1"/>
            <a:r>
              <a:rPr lang="en-US" dirty="0" smtClean="0"/>
              <a:t>Researcher may relate one or more independent variables to one or more dependence variables</a:t>
            </a:r>
          </a:p>
          <a:p>
            <a:pPr lvl="1"/>
            <a:r>
              <a:rPr lang="en-US" dirty="0" smtClean="0"/>
              <a:t>Researcher may describe responses to independent variable, mediating, or dependent variables (descriptive study)</a:t>
            </a:r>
          </a:p>
          <a:p>
            <a:r>
              <a:rPr lang="en-US" dirty="0" smtClean="0"/>
              <a:t>Most rigorous form of quantitative research follows from a test of a theory</a:t>
            </a:r>
          </a:p>
          <a:p>
            <a:r>
              <a:rPr lang="en-US" dirty="0" smtClean="0"/>
              <a:t>Independent and dependent variables must be measured separately and not measured on the same concept. This procedure reinforces the cause-and-effect logic of quantitative research</a:t>
            </a:r>
          </a:p>
          <a:p>
            <a:r>
              <a:rPr lang="en-US" dirty="0" smtClean="0"/>
              <a:t>To eliminate redundancy, write only research questions or hypotheses – not both – unless the hypotheses build on RQs</a:t>
            </a:r>
          </a:p>
          <a:p>
            <a:r>
              <a:rPr lang="en-US" dirty="0" smtClean="0"/>
              <a:t>If hypotheses are used, there are two forms:</a:t>
            </a:r>
          </a:p>
          <a:p>
            <a:pPr lvl="1"/>
            <a:r>
              <a:rPr lang="en-US" dirty="0" smtClean="0"/>
              <a:t>Null</a:t>
            </a:r>
          </a:p>
          <a:p>
            <a:pPr lvl="1"/>
            <a:r>
              <a:rPr lang="en-US" dirty="0" smtClean="0"/>
              <a:t>Alternative </a:t>
            </a:r>
          </a:p>
          <a:p>
            <a:pPr lvl="2"/>
            <a:r>
              <a:rPr lang="en-US" dirty="0" smtClean="0"/>
              <a:t>Directional </a:t>
            </a:r>
          </a:p>
          <a:p>
            <a:pPr lvl="2"/>
            <a:r>
              <a:rPr lang="en-US" dirty="0" smtClean="0"/>
              <a:t>Non-directional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3053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Quantitative research questions</a:t>
            </a:r>
          </a:p>
          <a:p>
            <a:pPr lvl="1"/>
            <a:r>
              <a:rPr lang="en-US" dirty="0"/>
              <a:t>How often do people aged 30 to 40 visit their parents</a:t>
            </a:r>
            <a:r>
              <a:rPr lang="en-US" dirty="0" smtClean="0"/>
              <a:t>?</a:t>
            </a:r>
          </a:p>
          <a:p>
            <a:pPr lvl="1"/>
            <a:r>
              <a:rPr lang="en-US" dirty="0"/>
              <a:t>How does stress at work relate to quality of life in people working night shifts</a:t>
            </a:r>
            <a:r>
              <a:rPr lang="en-US" dirty="0" smtClean="0"/>
              <a:t>?</a:t>
            </a:r>
          </a:p>
          <a:p>
            <a:pPr lvl="1"/>
            <a:r>
              <a:rPr lang="en-US" dirty="0"/>
              <a:t>Does a stressful work environment lead to higher turnover rates</a:t>
            </a:r>
            <a:r>
              <a:rPr lang="en-US" dirty="0" smtClean="0"/>
              <a:t>?</a:t>
            </a:r>
          </a:p>
          <a:p>
            <a:r>
              <a:rPr lang="en-US" dirty="0" smtClean="0"/>
              <a:t>Qualitative research questions</a:t>
            </a:r>
          </a:p>
          <a:p>
            <a:pPr lvl="1"/>
            <a:r>
              <a:rPr lang="en-US" dirty="0"/>
              <a:t>What is it like growing up in a single-parent family in a rural environment</a:t>
            </a:r>
            <a:r>
              <a:rPr lang="en-US" dirty="0" smtClean="0"/>
              <a:t>?</a:t>
            </a:r>
          </a:p>
          <a:p>
            <a:pPr lvl="1"/>
            <a:r>
              <a:rPr lang="en-US" dirty="0"/>
              <a:t>What are the experiences of people working night shifts in health care</a:t>
            </a:r>
            <a:r>
              <a:rPr lang="en-US" dirty="0" smtClean="0"/>
              <a:t>?</a:t>
            </a:r>
          </a:p>
          <a:p>
            <a:pPr lvl="1"/>
            <a:r>
              <a:rPr lang="en-US" dirty="0"/>
              <a:t>How would overweight people describe their meal times while dieting?</a:t>
            </a:r>
          </a:p>
        </p:txBody>
      </p:sp>
    </p:spTree>
    <p:extLst>
      <p:ext uri="{BB962C8B-B14F-4D97-AF65-F5344CB8AC3E}">
        <p14:creationId xmlns:p14="http://schemas.microsoft.com/office/powerpoint/2010/main" val="383720265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1072</TotalTime>
  <Words>517</Words>
  <Application>Microsoft Office PowerPoint</Application>
  <PresentationFormat>Widescreen</PresentationFormat>
  <Paragraphs>51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Wisp</vt:lpstr>
      <vt:lpstr>Research questions &amp; hypotheses</vt:lpstr>
      <vt:lpstr>Purpose of Research Questions (RQs) and Hypotheses</vt:lpstr>
      <vt:lpstr>PowerPoint Presentation</vt:lpstr>
      <vt:lpstr>Qualitative research questions</vt:lpstr>
      <vt:lpstr>Tips for writing qualitative RQs 1</vt:lpstr>
      <vt:lpstr>Tips for writing qualitative RQs 2</vt:lpstr>
      <vt:lpstr>Quantitative research questions</vt:lpstr>
      <vt:lpstr>Tips for writing quantitative RQs </vt:lpstr>
      <vt:lpstr>Examples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Approach</dc:title>
  <dc:creator>Niyazbekov Nurseit</dc:creator>
  <cp:lastModifiedBy>Niyazbekov Nurseit</cp:lastModifiedBy>
  <cp:revision>97</cp:revision>
  <dcterms:created xsi:type="dcterms:W3CDTF">2018-09-03T06:38:52Z</dcterms:created>
  <dcterms:modified xsi:type="dcterms:W3CDTF">2019-10-14T06:42:48Z</dcterms:modified>
</cp:coreProperties>
</file>