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67" r:id="rId4"/>
    <p:sldId id="268" r:id="rId5"/>
    <p:sldId id="269" r:id="rId6"/>
    <p:sldId id="27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24-Oct-18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24-Oct-18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24-Oct-18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24-Oct-18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24-Oct-18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24-Oct-18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24-Oct-18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24-Oct-18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24-Oct-18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24-Oct-18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24-Oct-18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24-Oct-18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24-Oct-18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24-Oct-18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24-Oct-18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24-Oct-18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24-Oct-18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Writing introductions</a:t>
            </a:r>
            <a:endParaRPr lang="en-US" dirty="0"/>
          </a:p>
        </p:txBody>
      </p:sp>
      <p:sp>
        <p:nvSpPr>
          <p:cNvPr id="3" name="Subtitle 2"/>
          <p:cNvSpPr>
            <a:spLocks noGrp="1"/>
          </p:cNvSpPr>
          <p:nvPr>
            <p:ph type="subTitle" idx="1"/>
          </p:nvPr>
        </p:nvSpPr>
        <p:spPr/>
        <p:txBody>
          <a:bodyPr/>
          <a:lstStyle/>
          <a:p>
            <a:r>
              <a:rPr lang="en-US" dirty="0" smtClean="0"/>
              <a:t>Week </a:t>
            </a:r>
            <a:r>
              <a:rPr lang="en-US" dirty="0"/>
              <a:t>7</a:t>
            </a:r>
            <a:endParaRPr lang="en-US" dirty="0"/>
          </a:p>
        </p:txBody>
      </p:sp>
    </p:spTree>
    <p:extLst>
      <p:ext uri="{BB962C8B-B14F-4D97-AF65-F5344CB8AC3E}">
        <p14:creationId xmlns:p14="http://schemas.microsoft.com/office/powerpoint/2010/main" val="1537338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Introductions?</a:t>
            </a:r>
            <a:endParaRPr lang="en-US" dirty="0"/>
          </a:p>
        </p:txBody>
      </p:sp>
      <p:sp>
        <p:nvSpPr>
          <p:cNvPr id="3" name="Content Placeholder 2"/>
          <p:cNvSpPr>
            <a:spLocks noGrp="1"/>
          </p:cNvSpPr>
          <p:nvPr>
            <p:ph idx="1"/>
          </p:nvPr>
        </p:nvSpPr>
        <p:spPr/>
        <p:txBody>
          <a:bodyPr>
            <a:normAutofit/>
          </a:bodyPr>
          <a:lstStyle/>
          <a:p>
            <a:r>
              <a:rPr lang="en-US" dirty="0" smtClean="0"/>
              <a:t>It sets the stage for entire project</a:t>
            </a:r>
          </a:p>
          <a:p>
            <a:r>
              <a:rPr lang="en-US" dirty="0" smtClean="0"/>
              <a:t>It establishes issue or concern leading to the research by conveying information about problem</a:t>
            </a:r>
          </a:p>
          <a:p>
            <a:r>
              <a:rPr lang="en-US" dirty="0" smtClean="0"/>
              <a:t>It needs to create reader interest in topic</a:t>
            </a:r>
          </a:p>
          <a:p>
            <a:r>
              <a:rPr lang="en-US" dirty="0" smtClean="0"/>
              <a:t>It must place the study within larger context of scholarly literature</a:t>
            </a:r>
            <a:endParaRPr lang="en-US" dirty="0" smtClean="0"/>
          </a:p>
          <a:p>
            <a:pPr marL="0" indent="0">
              <a:buNone/>
            </a:pPr>
            <a:endParaRPr lang="en-US" dirty="0" smtClean="0"/>
          </a:p>
        </p:txBody>
      </p:sp>
    </p:spTree>
    <p:extLst>
      <p:ext uri="{BB962C8B-B14F-4D97-AF65-F5344CB8AC3E}">
        <p14:creationId xmlns:p14="http://schemas.microsoft.com/office/powerpoint/2010/main" val="1128110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research problem?</a:t>
            </a:r>
            <a:endParaRPr lang="en-US" dirty="0"/>
          </a:p>
        </p:txBody>
      </p:sp>
      <p:sp>
        <p:nvSpPr>
          <p:cNvPr id="3" name="Content Placeholder 2"/>
          <p:cNvSpPr>
            <a:spLocks noGrp="1"/>
          </p:cNvSpPr>
          <p:nvPr>
            <p:ph idx="1"/>
          </p:nvPr>
        </p:nvSpPr>
        <p:spPr/>
        <p:txBody>
          <a:bodyPr/>
          <a:lstStyle/>
          <a:p>
            <a:r>
              <a:rPr lang="en-US" dirty="0" smtClean="0"/>
              <a:t>It is the problem or issue that leads to the need for a study</a:t>
            </a:r>
          </a:p>
          <a:p>
            <a:r>
              <a:rPr lang="en-US" dirty="0" smtClean="0"/>
              <a:t>It can originate from many sources: researchers’ personal experience, emerge from extensive debate in literature, raise from policy debate in government or top executives</a:t>
            </a:r>
          </a:p>
          <a:p>
            <a:r>
              <a:rPr lang="en-US" dirty="0" smtClean="0"/>
              <a:t>When problem is not clear, it is difficult to understand all other aspects of research study, especially its significance </a:t>
            </a:r>
            <a:endParaRPr lang="en-US" dirty="0"/>
          </a:p>
        </p:txBody>
      </p:sp>
    </p:spTree>
    <p:extLst>
      <p:ext uri="{BB962C8B-B14F-4D97-AF65-F5344CB8AC3E}">
        <p14:creationId xmlns:p14="http://schemas.microsoft.com/office/powerpoint/2010/main" val="1105451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abstract?</a:t>
            </a:r>
            <a:endParaRPr lang="en-US" dirty="0"/>
          </a:p>
        </p:txBody>
      </p:sp>
      <p:sp>
        <p:nvSpPr>
          <p:cNvPr id="3" name="Content Placeholder 2"/>
          <p:cNvSpPr>
            <a:spLocks noGrp="1"/>
          </p:cNvSpPr>
          <p:nvPr>
            <p:ph idx="1"/>
          </p:nvPr>
        </p:nvSpPr>
        <p:spPr/>
        <p:txBody>
          <a:bodyPr/>
          <a:lstStyle/>
          <a:p>
            <a:r>
              <a:rPr lang="en-US" dirty="0" smtClean="0"/>
              <a:t>Brief summary of contents of study which allows readers to quickly survey essential elements of project</a:t>
            </a:r>
          </a:p>
          <a:p>
            <a:r>
              <a:rPr lang="en-US" dirty="0" smtClean="0"/>
              <a:t>Must be accurate, non-evaluative, coherent, readable, and concise</a:t>
            </a:r>
          </a:p>
          <a:p>
            <a:r>
              <a:rPr lang="en-US" dirty="0" smtClean="0"/>
              <a:t>Length varies from 100 to 250 words</a:t>
            </a:r>
          </a:p>
          <a:p>
            <a:r>
              <a:rPr lang="en-US" dirty="0" smtClean="0"/>
              <a:t>Content varies based on the nature of written piece </a:t>
            </a:r>
            <a:endParaRPr lang="en-US" dirty="0"/>
          </a:p>
        </p:txBody>
      </p:sp>
    </p:spTree>
    <p:extLst>
      <p:ext uri="{BB962C8B-B14F-4D97-AF65-F5344CB8AC3E}">
        <p14:creationId xmlns:p14="http://schemas.microsoft.com/office/powerpoint/2010/main" val="592004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 components</a:t>
            </a:r>
            <a:endParaRPr lang="en-US" dirty="0"/>
          </a:p>
        </p:txBody>
      </p:sp>
      <p:sp>
        <p:nvSpPr>
          <p:cNvPr id="3" name="Content Placeholder 2"/>
          <p:cNvSpPr>
            <a:spLocks noGrp="1"/>
          </p:cNvSpPr>
          <p:nvPr>
            <p:ph idx="1"/>
          </p:nvPr>
        </p:nvSpPr>
        <p:spPr/>
        <p:txBody>
          <a:bodyPr/>
          <a:lstStyle/>
          <a:p>
            <a:pPr>
              <a:buFont typeface="+mj-lt"/>
              <a:buAutoNum type="arabicPeriod"/>
            </a:pPr>
            <a:r>
              <a:rPr lang="en-US" dirty="0" smtClean="0"/>
              <a:t>Start with issue or problem leading to a need for research. </a:t>
            </a:r>
            <a:endParaRPr lang="en-US" dirty="0"/>
          </a:p>
          <a:p>
            <a:pPr>
              <a:buFont typeface="+mj-lt"/>
              <a:buAutoNum type="arabicPeriod"/>
            </a:pPr>
            <a:r>
              <a:rPr lang="en-US" dirty="0" smtClean="0"/>
              <a:t>Indicate purpose of the study. Mention central phenomenon being explored, participants and the site where research will take place</a:t>
            </a:r>
          </a:p>
          <a:p>
            <a:pPr>
              <a:buFont typeface="+mj-lt"/>
              <a:buAutoNum type="arabicPeriod"/>
            </a:pPr>
            <a:r>
              <a:rPr lang="en-US" dirty="0" smtClean="0"/>
              <a:t>State what data will be collected to address this purpose. Consider indicating type of data, participants and where data to be collected</a:t>
            </a:r>
          </a:p>
          <a:p>
            <a:pPr>
              <a:buFont typeface="+mj-lt"/>
              <a:buAutoNum type="arabicPeriod"/>
            </a:pPr>
            <a:r>
              <a:rPr lang="en-US" dirty="0" smtClean="0"/>
              <a:t>Indicate themes or statistical results that will likely arise in your study</a:t>
            </a:r>
          </a:p>
          <a:p>
            <a:pPr>
              <a:buFont typeface="+mj-lt"/>
              <a:buAutoNum type="arabicPeriod"/>
            </a:pPr>
            <a:r>
              <a:rPr lang="en-US" dirty="0" smtClean="0"/>
              <a:t>Finish abstract by mentioning practical implications of study. Who the audience is, how and why will they benefit. </a:t>
            </a:r>
            <a:endParaRPr lang="en-US" dirty="0"/>
          </a:p>
        </p:txBody>
      </p:sp>
    </p:spTree>
    <p:extLst>
      <p:ext uri="{BB962C8B-B14F-4D97-AF65-F5344CB8AC3E}">
        <p14:creationId xmlns:p14="http://schemas.microsoft.com/office/powerpoint/2010/main" val="1433052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Qualitative Abstract Example</a:t>
            </a:r>
            <a:endParaRPr lang="en-US" dirty="0"/>
          </a:p>
        </p:txBody>
      </p:sp>
      <p:sp>
        <p:nvSpPr>
          <p:cNvPr id="3" name="Content Placeholder 2"/>
          <p:cNvSpPr>
            <a:spLocks noGrp="1"/>
          </p:cNvSpPr>
          <p:nvPr>
            <p:ph idx="1"/>
          </p:nvPr>
        </p:nvSpPr>
        <p:spPr/>
        <p:txBody>
          <a:bodyPr/>
          <a:lstStyle/>
          <a:p>
            <a:pPr marL="0" indent="0">
              <a:buNone/>
            </a:pPr>
            <a:r>
              <a:rPr lang="en-US" dirty="0" smtClean="0"/>
              <a:t>The issue that this study addresses is the lack of women in martial arts competitions. To address this problem, the purpose of this study will be exploring motivation of female athletes in Tae Kwon Do competitions. To gather data, interviews with 4 female Tae Kwon Do tournament competitors were conducted. The interviews were transcribed and analyzed. This data lead to the following 3 themes: social support, self-efficacy, and goal orientation. These themes will be useful for understanding the optimal way to increase motivation in female </a:t>
            </a:r>
            <a:r>
              <a:rPr lang="en-US" smtClean="0"/>
              <a:t>martial artists. </a:t>
            </a:r>
            <a:endParaRPr lang="en-US"/>
          </a:p>
        </p:txBody>
      </p:sp>
    </p:spTree>
    <p:extLst>
      <p:ext uri="{BB962C8B-B14F-4D97-AF65-F5344CB8AC3E}">
        <p14:creationId xmlns:p14="http://schemas.microsoft.com/office/powerpoint/2010/main" val="253788209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972</TotalTime>
  <Words>358</Words>
  <Application>Microsoft Office PowerPoint</Application>
  <PresentationFormat>Widescreen</PresentationFormat>
  <Paragraphs>24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Wingdings 3</vt:lpstr>
      <vt:lpstr>Wisp</vt:lpstr>
      <vt:lpstr>Writing introductions</vt:lpstr>
      <vt:lpstr>Why Introductions?</vt:lpstr>
      <vt:lpstr>What is a research problem?</vt:lpstr>
      <vt:lpstr>What is an abstract?</vt:lpstr>
      <vt:lpstr>Abstract components</vt:lpstr>
      <vt:lpstr>Qualitative Abstract Example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Approach</dc:title>
  <dc:creator>Niyazbekov Nurseit</dc:creator>
  <cp:lastModifiedBy>Niyazbekov Nurseit</cp:lastModifiedBy>
  <cp:revision>90</cp:revision>
  <dcterms:created xsi:type="dcterms:W3CDTF">2018-09-03T06:38:52Z</dcterms:created>
  <dcterms:modified xsi:type="dcterms:W3CDTF">2018-10-24T08:29:55Z</dcterms:modified>
</cp:coreProperties>
</file>