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7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17-Jan-19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What is global security?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Week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145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Set of military and diplomatic measures that nations and international organizations such as the United Nations and NATO take to ensure mutual safety and security</a:t>
            </a:r>
          </a:p>
        </p:txBody>
      </p:sp>
    </p:spTree>
    <p:extLst>
      <p:ext uri="{BB962C8B-B14F-4D97-AF65-F5344CB8AC3E}">
        <p14:creationId xmlns:p14="http://schemas.microsoft.com/office/powerpoint/2010/main" val="18592421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Security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Centrality of state and national interests</a:t>
            </a:r>
          </a:p>
          <a:p>
            <a:r>
              <a:rPr lang="en-US" dirty="0" smtClean="0"/>
              <a:t>Originated after the WWII</a:t>
            </a:r>
          </a:p>
          <a:p>
            <a:r>
              <a:rPr lang="en-US" dirty="0" smtClean="0"/>
              <a:t>Concerned with military dimension including nuclear weapons, arms race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079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Contemporary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Evolved in the end of 1990s </a:t>
            </a:r>
          </a:p>
          <a:p>
            <a:r>
              <a:rPr lang="en-US" dirty="0" smtClean="0"/>
              <a:t>Incorporates issues ethnic &amp; religious conflicts, energy security, cybersecurity, environmental degradation, climate change, and activities of </a:t>
            </a:r>
            <a:r>
              <a:rPr lang="en-US" smtClean="0"/>
              <a:t>non-state actors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386483"/>
      </p:ext>
    </p:extLst>
  </p:cSld>
  <p:clrMapOvr>
    <a:masterClrMapping/>
  </p:clrMapOvr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</TotalTime>
  <Words>86</Words>
  <Application>Microsoft Office PowerPoint</Application>
  <PresentationFormat>Widescreen</PresentationFormat>
  <Paragraphs>11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Wisp</vt:lpstr>
      <vt:lpstr>What is global security?</vt:lpstr>
      <vt:lpstr>Definition</vt:lpstr>
      <vt:lpstr>Traditional Security </vt:lpstr>
      <vt:lpstr>Contemporary Security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global security?</dc:title>
  <dc:creator>Niyazbekov Nurseit</dc:creator>
  <cp:lastModifiedBy>Niyazbekov Nurseit</cp:lastModifiedBy>
  <cp:revision>1</cp:revision>
  <dcterms:created xsi:type="dcterms:W3CDTF">2019-01-17T03:49:01Z</dcterms:created>
  <dcterms:modified xsi:type="dcterms:W3CDTF">2019-01-17T03:57:28Z</dcterms:modified>
</cp:coreProperties>
</file>