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25"/>
  </p:notesMasterIdLst>
  <p:sldIdLst>
    <p:sldId id="276" r:id="rId2"/>
    <p:sldId id="284" r:id="rId3"/>
    <p:sldId id="298" r:id="rId4"/>
    <p:sldId id="297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78" r:id="rId18"/>
    <p:sldId id="299" r:id="rId19"/>
    <p:sldId id="279" r:id="rId20"/>
    <p:sldId id="28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45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DD2D489-708C-49CD-A020-0EB303ABF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330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0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5369400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41708143-065F-4539-B028-9E3BB6FC0B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7861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A4005C7E-798F-4DC5-9161-6D7491A621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380194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E557F7AB-48B4-4C8A-8424-064A4E5545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618966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4486207E-7C7B-41A6-A035-129FADFCDD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083827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EE9CD5D9-D3DD-4ECD-9B1B-A7D0D192E5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1957736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40B8F9CF-B6B9-43FC-A0F1-E249CF48F1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267789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4781F3A0-379B-441B-9701-040540F991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237961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32EE02D2-4FD6-4909-8659-8FAF398E4C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883221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46E0E983-A08A-4F28-9E36-3F432BFD31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426540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1B1ADF58-DD68-425B-897B-2E465CFD03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573292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52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 smtClean="0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9-</a:t>
            </a:r>
            <a:fld id="{95756C49-6E96-4529-8812-200F6D24C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102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103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Tutorial on</a:t>
            </a:r>
            <a:br>
              <a:rPr lang="en-US" altLang="en-US" smtClean="0"/>
            </a:br>
            <a:r>
              <a:rPr lang="en-US" altLang="en-US" smtClean="0"/>
              <a:t>Chapter 1</a:t>
            </a:r>
            <a:r>
              <a:rPr lang="ru-RU" altLang="en-US" smtClean="0"/>
              <a:t>4</a:t>
            </a:r>
            <a:endParaRPr lang="en-US" altLang="en-US" smtClean="0"/>
          </a:p>
        </p:txBody>
      </p:sp>
      <p:sp>
        <p:nvSpPr>
          <p:cNvPr id="4101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4191000" cy="3124200"/>
          </a:xfrm>
        </p:spPr>
        <p:txBody>
          <a:bodyPr/>
          <a:lstStyle/>
          <a:p>
            <a:pPr eaLnBrk="1" hangingPunct="1"/>
            <a:r>
              <a:rPr lang="en-US" altLang="en-US" smtClean="0"/>
              <a:t>Foreign Finance, Investment, and Aid: Controversies and Opportunities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13EC63B7-1EE0-495C-9F45-CBE63AB882D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An argument in favor of foreign direct investment is that it tends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reduce inequality.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promote rural development.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increase access to modern technology.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decrease local ownership.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16AE60FE-9063-489F-9128-114004DC99A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Which of the following is an argument against MNCs?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 reduction in inequality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An increase in the use of labor intensive technology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 deterioration of the balance of payments accounts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An increase in government tax revenue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CB69163D-6D87-4470-8C8E-F47901C226D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One of the significant criticisms of MNCs is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relatively low wages they pay.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on balance, they bring in more capital than officially registered.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increased monetary policy effectiveness.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8020D945-E4D2-474F-8FCE-13C729BEAF5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The amount of foreign aid in proportion to developed countries’ GNP has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increased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remained fairly stable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decreased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fluctuated widely but has shown no clear trend.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2E14AEEA-033C-4722-B629-23D15A3CED3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MNCs can often decrease their tax liability through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use of more capital-intensive techniques.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use of transfer pricing.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use of more foreign input sources.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bargaining with the host country.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B71C80D1-7E3E-4E16-9D3E-A72EE54D777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A motivation of developed countries in providing development assistance is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creation of markets.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geopolitical influence.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genuine humanitarian concern.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9459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9038E499-A2E1-4FA3-8B5F-B22DF0D85D51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Problem and Questions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In that section, while working in groups of two, you will have to think of the extensive answer and provide it orally.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With the instructor moderating, there may be discussions in that part of the session.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20483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E8C7E646-D89F-49BE-99F1-54590F36813B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Problem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Suppose an MNC subsidiary buys 100 input units from its parent at a price of $2 each. It has $300 in additional production costs, and sells its 100 units of output for $6 to the MNC. It pays a 25% local profit tax. The MNC sells the output at home for $8, and its cost of producing inputs is $1. It pays a profit tax of 20% at home on repatriated profits.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What is the subsidiary net profit, assume no selling costs at home?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What is the MNC’s total profit from the operation?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2009 Pearson Addison-Wesley. All rights reserved.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9-</a:t>
            </a:r>
            <a:fld id="{32EE02D2-4FD6-4909-8659-8FAF398E4C26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1981200"/>
            <a:ext cx="71400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Subsidiary profit (pre-tax) = R-C = P*q – AC*q</a:t>
            </a:r>
          </a:p>
          <a:p>
            <a:r>
              <a:rPr lang="en-US" dirty="0" smtClean="0"/>
              <a:t>=6*100 – (300 + 2*100) = 600-500=100</a:t>
            </a:r>
          </a:p>
          <a:p>
            <a:r>
              <a:rPr lang="en-US" dirty="0" smtClean="0"/>
              <a:t>Subsidiary post-tax profit = pre-tax profit * (1-tax rate)=</a:t>
            </a:r>
          </a:p>
          <a:p>
            <a:r>
              <a:rPr lang="en-US" dirty="0" smtClean="0"/>
              <a:t>100*(1-0.25)=75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733800"/>
            <a:ext cx="788908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MNC total profit = profits from three transactions</a:t>
            </a:r>
          </a:p>
          <a:p>
            <a:r>
              <a:rPr lang="en-US" dirty="0" smtClean="0"/>
              <a:t>Transaction 1 profit = R-C=(P-AC)*q = (2-1)*100=100</a:t>
            </a:r>
          </a:p>
          <a:p>
            <a:r>
              <a:rPr lang="en-US" dirty="0" smtClean="0"/>
              <a:t>Transaction 2 profit = R-C=(P-AC)*q = (8-6)*100=200</a:t>
            </a:r>
          </a:p>
          <a:p>
            <a:r>
              <a:rPr lang="en-US" dirty="0" smtClean="0"/>
              <a:t>Transaction 3 profit = subsidiary post-tax profit * (1-tax rate)=</a:t>
            </a:r>
          </a:p>
          <a:p>
            <a:r>
              <a:rPr lang="en-US" dirty="0"/>
              <a:t>=</a:t>
            </a:r>
            <a:r>
              <a:rPr lang="en-US" dirty="0" smtClean="0"/>
              <a:t>75*(1-0.2)=60</a:t>
            </a:r>
          </a:p>
          <a:p>
            <a:r>
              <a:rPr lang="en-US" dirty="0" smtClean="0"/>
              <a:t>MNC total profit = 100 + 200 + 60 = 360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600408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21507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47382E9E-47B9-4046-8BB2-0A222F103AFB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dirty="0" smtClean="0"/>
              <a:t>2. It has been argued that tied aid leads to inefficiencies in the recipient country’s economy. Explain how this could occur.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E5DA2CFC-EA9F-4E0E-B816-DE22EAEE91F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Outline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Multiple-choice questions &amp; Answers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Questions and Problems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22531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82EF12AC-231A-4759-A24C-3794CBDDC2AD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State three major potential advantages of foreign direct investment for a developing country. State three major potential disadvantages.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2355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E637D11A-55BB-41D5-96C4-238CE8E2137B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4. Explain the motives of developed countries in providing foreign aid.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24579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18CF94DB-D12D-4751-8EB0-5F2C02978F7E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Why does investment by multinational corporations not necessarily help to close the foreign exchange gap?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25603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14-</a:t>
            </a:r>
            <a:fld id="{F7B71C6B-F29B-426C-9156-58AF26932A5C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Provide a concise statement about the relationship between multinational corporations and: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(a) domestic employment,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(b) foreign exchange,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(c) taxes,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(d) investment,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(e) consumption,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(f) industrialization,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(g) inequality, and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(h) technology.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A84CED25-AA87-4ED1-B1FC-7092949C6F3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In that section, while working individually, you will have to select one best-fitting answer from options provided.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You will be given not more than 45 seconds for 1 question. The yellow-to-orange bar will indicate the time elapsing.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After this part, you will be given the right answers so that you can check and assess your performance.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0DB33A54-3130-45CD-A282-5803CCAB4DC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An argument in favor of foreign direct investment is that it tends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reduce inequality.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promote rural development.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increase access to modern technology.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decrease local ownership.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EE618201-42FE-4262-8FD8-1629A1E455F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Which of the following is an argument against MNCs?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 reduction in inequality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An increase in the use of labor intensive technology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 deterioration of the balance of payments accounts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An increase in government tax revenue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79491E83-7998-477C-8E1D-CD7D42221D9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One of the significant criticisms of MNCs is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relatively low wages they pay.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on balance, they bring in more capital than officially registered.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increased monetary policy effectiveness.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0955006B-B0B2-482C-8765-C2A539393B0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The amount of foreign aid in proportion to developed countries’ GNP has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increased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remained fairly stable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decreased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fluctuated widely but has shown no clear trend.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8DFEF16B-AE32-446B-91EB-94503519995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MNCs can often decrease their tax liability through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use of more capital-intensive techniques.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use of transfer pricing.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use of more foreign input sources.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bargaining with the host country.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1720EEFD-DD39-45B6-841B-843731589A4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A motivation of developed countries in providing development assistance is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creation of markets.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geopolitical influence.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genuine humanitarian concern.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873</TotalTime>
  <Words>1346</Words>
  <Application>Microsoft Office PowerPoint</Application>
  <PresentationFormat>On-screen Show (4:3)</PresentationFormat>
  <Paragraphs>185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Times</vt:lpstr>
      <vt:lpstr>Times New Roman</vt:lpstr>
      <vt:lpstr>Rejda_template</vt:lpstr>
      <vt:lpstr>Tutorial on Chapter 14</vt:lpstr>
      <vt:lpstr>Outline</vt:lpstr>
      <vt:lpstr>MCQs</vt:lpstr>
      <vt:lpstr>MCQs</vt:lpstr>
      <vt:lpstr>MCQs</vt:lpstr>
      <vt:lpstr>MCQs</vt:lpstr>
      <vt:lpstr>MCQs</vt:lpstr>
      <vt:lpstr>MCQs</vt:lpstr>
      <vt:lpstr>MCQs</vt:lpstr>
      <vt:lpstr>MCQs: Answers</vt:lpstr>
      <vt:lpstr>MCQs: Answers</vt:lpstr>
      <vt:lpstr>MCQs: Answers</vt:lpstr>
      <vt:lpstr>MCQs: Answers</vt:lpstr>
      <vt:lpstr>MCQs: Answers</vt:lpstr>
      <vt:lpstr>MCQs: Answers</vt:lpstr>
      <vt:lpstr>Problem and Questions</vt:lpstr>
      <vt:lpstr>Problem</vt:lpstr>
      <vt:lpstr>PowerPoint Presentation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Agricultural Transformation and Rural Development</dc:subject>
  <dc:creator>Michael P. Todaro</dc:creator>
  <cp:lastModifiedBy>Reviewer</cp:lastModifiedBy>
  <cp:revision>120</cp:revision>
  <dcterms:created xsi:type="dcterms:W3CDTF">1999-06-16T14:44:28Z</dcterms:created>
  <dcterms:modified xsi:type="dcterms:W3CDTF">2021-12-07T08:36:46Z</dcterms:modified>
</cp:coreProperties>
</file>