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9" r:id="rId4"/>
    <p:sldId id="262"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1" d="100"/>
          <a:sy n="61" d="100"/>
        </p:scale>
        <p:origin x="108"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B5B1CD-23EB-4CE3-988E-ED0A1408C1A3}" type="datetimeFigureOut">
              <a:rPr lang="en-US" smtClean="0"/>
              <a:t>26-Sep-19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12C566-40EC-4A60-8E60-25FF87A11A3F}" type="slidenum">
              <a:rPr lang="en-US" smtClean="0"/>
              <a:t>‹#›</a:t>
            </a:fld>
            <a:endParaRPr lang="en-US"/>
          </a:p>
        </p:txBody>
      </p:sp>
    </p:spTree>
    <p:extLst>
      <p:ext uri="{BB962C8B-B14F-4D97-AF65-F5344CB8AC3E}">
        <p14:creationId xmlns:p14="http://schemas.microsoft.com/office/powerpoint/2010/main" val="1140005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B5B1CD-23EB-4CE3-988E-ED0A1408C1A3}" type="datetimeFigureOut">
              <a:rPr lang="en-US" smtClean="0"/>
              <a:t>26-Sep-19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12C566-40EC-4A60-8E60-25FF87A11A3F}" type="slidenum">
              <a:rPr lang="en-US" smtClean="0"/>
              <a:t>‹#›</a:t>
            </a:fld>
            <a:endParaRPr lang="en-US"/>
          </a:p>
        </p:txBody>
      </p:sp>
    </p:spTree>
    <p:extLst>
      <p:ext uri="{BB962C8B-B14F-4D97-AF65-F5344CB8AC3E}">
        <p14:creationId xmlns:p14="http://schemas.microsoft.com/office/powerpoint/2010/main" val="1128487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B5B1CD-23EB-4CE3-988E-ED0A1408C1A3}" type="datetimeFigureOut">
              <a:rPr lang="en-US" smtClean="0"/>
              <a:t>26-Sep-19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12C566-40EC-4A60-8E60-25FF87A11A3F}" type="slidenum">
              <a:rPr lang="en-US" smtClean="0"/>
              <a:t>‹#›</a:t>
            </a:fld>
            <a:endParaRPr lang="en-US"/>
          </a:p>
        </p:txBody>
      </p:sp>
    </p:spTree>
    <p:extLst>
      <p:ext uri="{BB962C8B-B14F-4D97-AF65-F5344CB8AC3E}">
        <p14:creationId xmlns:p14="http://schemas.microsoft.com/office/powerpoint/2010/main" val="547815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B5B1CD-23EB-4CE3-988E-ED0A1408C1A3}" type="datetimeFigureOut">
              <a:rPr lang="en-US" smtClean="0"/>
              <a:t>26-Sep-19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12C566-40EC-4A60-8E60-25FF87A11A3F}" type="slidenum">
              <a:rPr lang="en-US" smtClean="0"/>
              <a:t>‹#›</a:t>
            </a:fld>
            <a:endParaRPr lang="en-US"/>
          </a:p>
        </p:txBody>
      </p:sp>
    </p:spTree>
    <p:extLst>
      <p:ext uri="{BB962C8B-B14F-4D97-AF65-F5344CB8AC3E}">
        <p14:creationId xmlns:p14="http://schemas.microsoft.com/office/powerpoint/2010/main" val="1476475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B5B1CD-23EB-4CE3-988E-ED0A1408C1A3}" type="datetimeFigureOut">
              <a:rPr lang="en-US" smtClean="0"/>
              <a:t>26-Sep-19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12C566-40EC-4A60-8E60-25FF87A11A3F}" type="slidenum">
              <a:rPr lang="en-US" smtClean="0"/>
              <a:t>‹#›</a:t>
            </a:fld>
            <a:endParaRPr lang="en-US"/>
          </a:p>
        </p:txBody>
      </p:sp>
    </p:spTree>
    <p:extLst>
      <p:ext uri="{BB962C8B-B14F-4D97-AF65-F5344CB8AC3E}">
        <p14:creationId xmlns:p14="http://schemas.microsoft.com/office/powerpoint/2010/main" val="2567127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B5B1CD-23EB-4CE3-988E-ED0A1408C1A3}" type="datetimeFigureOut">
              <a:rPr lang="en-US" smtClean="0"/>
              <a:t>26-Sep-19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12C566-40EC-4A60-8E60-25FF87A11A3F}" type="slidenum">
              <a:rPr lang="en-US" smtClean="0"/>
              <a:t>‹#›</a:t>
            </a:fld>
            <a:endParaRPr lang="en-US"/>
          </a:p>
        </p:txBody>
      </p:sp>
    </p:spTree>
    <p:extLst>
      <p:ext uri="{BB962C8B-B14F-4D97-AF65-F5344CB8AC3E}">
        <p14:creationId xmlns:p14="http://schemas.microsoft.com/office/powerpoint/2010/main" val="3367855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B5B1CD-23EB-4CE3-988E-ED0A1408C1A3}" type="datetimeFigureOut">
              <a:rPr lang="en-US" smtClean="0"/>
              <a:t>26-Sep-19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12C566-40EC-4A60-8E60-25FF87A11A3F}" type="slidenum">
              <a:rPr lang="en-US" smtClean="0"/>
              <a:t>‹#›</a:t>
            </a:fld>
            <a:endParaRPr lang="en-US"/>
          </a:p>
        </p:txBody>
      </p:sp>
    </p:spTree>
    <p:extLst>
      <p:ext uri="{BB962C8B-B14F-4D97-AF65-F5344CB8AC3E}">
        <p14:creationId xmlns:p14="http://schemas.microsoft.com/office/powerpoint/2010/main" val="2266618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B5B1CD-23EB-4CE3-988E-ED0A1408C1A3}" type="datetimeFigureOut">
              <a:rPr lang="en-US" smtClean="0"/>
              <a:t>26-Sep-19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12C566-40EC-4A60-8E60-25FF87A11A3F}" type="slidenum">
              <a:rPr lang="en-US" smtClean="0"/>
              <a:t>‹#›</a:t>
            </a:fld>
            <a:endParaRPr lang="en-US"/>
          </a:p>
        </p:txBody>
      </p:sp>
    </p:spTree>
    <p:extLst>
      <p:ext uri="{BB962C8B-B14F-4D97-AF65-F5344CB8AC3E}">
        <p14:creationId xmlns:p14="http://schemas.microsoft.com/office/powerpoint/2010/main" val="114498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B5B1CD-23EB-4CE3-988E-ED0A1408C1A3}" type="datetimeFigureOut">
              <a:rPr lang="en-US" smtClean="0"/>
              <a:t>26-Sep-19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12C566-40EC-4A60-8E60-25FF87A11A3F}" type="slidenum">
              <a:rPr lang="en-US" smtClean="0"/>
              <a:t>‹#›</a:t>
            </a:fld>
            <a:endParaRPr lang="en-US"/>
          </a:p>
        </p:txBody>
      </p:sp>
    </p:spTree>
    <p:extLst>
      <p:ext uri="{BB962C8B-B14F-4D97-AF65-F5344CB8AC3E}">
        <p14:creationId xmlns:p14="http://schemas.microsoft.com/office/powerpoint/2010/main" val="741849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B5B1CD-23EB-4CE3-988E-ED0A1408C1A3}" type="datetimeFigureOut">
              <a:rPr lang="en-US" smtClean="0"/>
              <a:t>26-Sep-19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12C566-40EC-4A60-8E60-25FF87A11A3F}" type="slidenum">
              <a:rPr lang="en-US" smtClean="0"/>
              <a:t>‹#›</a:t>
            </a:fld>
            <a:endParaRPr lang="en-US"/>
          </a:p>
        </p:txBody>
      </p:sp>
    </p:spTree>
    <p:extLst>
      <p:ext uri="{BB962C8B-B14F-4D97-AF65-F5344CB8AC3E}">
        <p14:creationId xmlns:p14="http://schemas.microsoft.com/office/powerpoint/2010/main" val="4217843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B5B1CD-23EB-4CE3-988E-ED0A1408C1A3}" type="datetimeFigureOut">
              <a:rPr lang="en-US" smtClean="0"/>
              <a:t>26-Sep-19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12C566-40EC-4A60-8E60-25FF87A11A3F}" type="slidenum">
              <a:rPr lang="en-US" smtClean="0"/>
              <a:t>‹#›</a:t>
            </a:fld>
            <a:endParaRPr lang="en-US"/>
          </a:p>
        </p:txBody>
      </p:sp>
    </p:spTree>
    <p:extLst>
      <p:ext uri="{BB962C8B-B14F-4D97-AF65-F5344CB8AC3E}">
        <p14:creationId xmlns:p14="http://schemas.microsoft.com/office/powerpoint/2010/main" val="3485763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B5B1CD-23EB-4CE3-988E-ED0A1408C1A3}" type="datetimeFigureOut">
              <a:rPr lang="en-US" smtClean="0"/>
              <a:t>26-Sep-19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12C566-40EC-4A60-8E60-25FF87A11A3F}" type="slidenum">
              <a:rPr lang="en-US" smtClean="0"/>
              <a:t>‹#›</a:t>
            </a:fld>
            <a:endParaRPr lang="en-US"/>
          </a:p>
        </p:txBody>
      </p:sp>
    </p:spTree>
    <p:extLst>
      <p:ext uri="{BB962C8B-B14F-4D97-AF65-F5344CB8AC3E}">
        <p14:creationId xmlns:p14="http://schemas.microsoft.com/office/powerpoint/2010/main" val="37484809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Who are the terrorists?</a:t>
            </a:r>
            <a:endParaRPr lang="en-US" dirty="0"/>
          </a:p>
        </p:txBody>
      </p:sp>
      <p:sp>
        <p:nvSpPr>
          <p:cNvPr id="3" name="Subtitle 2"/>
          <p:cNvSpPr>
            <a:spLocks noGrp="1"/>
          </p:cNvSpPr>
          <p:nvPr>
            <p:ph type="subTitle" idx="1"/>
          </p:nvPr>
        </p:nvSpPr>
        <p:spPr/>
        <p:txBody>
          <a:bodyPr/>
          <a:lstStyle/>
          <a:p>
            <a:r>
              <a:rPr lang="en-US" smtClean="0"/>
              <a:t>Week </a:t>
            </a:r>
            <a:r>
              <a:rPr lang="en-US" smtClean="0"/>
              <a:t>4</a:t>
            </a:r>
            <a:endParaRPr lang="en-US" dirty="0"/>
          </a:p>
        </p:txBody>
      </p:sp>
    </p:spTree>
    <p:extLst>
      <p:ext uri="{BB962C8B-B14F-4D97-AF65-F5344CB8AC3E}">
        <p14:creationId xmlns:p14="http://schemas.microsoft.com/office/powerpoint/2010/main" val="4084806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Motivations</a:t>
            </a:r>
            <a:endParaRPr lang="en-US" dirty="0"/>
          </a:p>
        </p:txBody>
      </p:sp>
      <p:sp>
        <p:nvSpPr>
          <p:cNvPr id="3" name="Content Placeholder 2"/>
          <p:cNvSpPr>
            <a:spLocks noGrp="1"/>
          </p:cNvSpPr>
          <p:nvPr>
            <p:ph idx="1"/>
          </p:nvPr>
        </p:nvSpPr>
        <p:spPr/>
        <p:txBody>
          <a:bodyPr>
            <a:normAutofit fontScale="85000" lnSpcReduction="10000"/>
          </a:bodyPr>
          <a:lstStyle/>
          <a:p>
            <a:r>
              <a:rPr lang="en-US" i="1" dirty="0" smtClean="0"/>
              <a:t>Religious fanaticism</a:t>
            </a:r>
            <a:r>
              <a:rPr lang="en-US" dirty="0" smtClean="0"/>
              <a:t>: al Qaeda and its holy war on religious principles (martyrdom and self-sacrifice)</a:t>
            </a:r>
          </a:p>
          <a:p>
            <a:r>
              <a:rPr lang="en-US" i="1" dirty="0" smtClean="0"/>
              <a:t>Anarchism</a:t>
            </a:r>
            <a:r>
              <a:rPr lang="en-US" dirty="0" smtClean="0"/>
              <a:t>: small and short-lived movements based on ideas of nihilism (</a:t>
            </a:r>
            <a:r>
              <a:rPr lang="en-US" dirty="0" err="1" smtClean="0"/>
              <a:t>eg</a:t>
            </a:r>
            <a:r>
              <a:rPr lang="en-US" dirty="0" smtClean="0"/>
              <a:t>. Japanese Red Army and Red Army Faction)</a:t>
            </a:r>
          </a:p>
          <a:p>
            <a:r>
              <a:rPr lang="en-US" i="1" dirty="0" smtClean="0"/>
              <a:t>Neo-Nazism/Fascism: </a:t>
            </a:r>
            <a:r>
              <a:rPr lang="en-US" dirty="0" smtClean="0"/>
              <a:t>racial superiority and purity (</a:t>
            </a:r>
            <a:r>
              <a:rPr lang="en-US" dirty="0" err="1" smtClean="0"/>
              <a:t>eg</a:t>
            </a:r>
            <a:r>
              <a:rPr lang="en-US" dirty="0" smtClean="0"/>
              <a:t>. Christian Identity Movement in the US + far right movements worldwide)</a:t>
            </a:r>
          </a:p>
          <a:p>
            <a:r>
              <a:rPr lang="en-US" i="1" dirty="0" smtClean="0"/>
              <a:t>Separatism</a:t>
            </a:r>
            <a:r>
              <a:rPr lang="en-US" dirty="0" smtClean="0"/>
              <a:t>: Basque separatist movement (ETA), Kurdish (People’s Labor Party)</a:t>
            </a:r>
          </a:p>
          <a:p>
            <a:r>
              <a:rPr lang="en-US" i="1" dirty="0" smtClean="0"/>
              <a:t>Nationalism</a:t>
            </a:r>
            <a:r>
              <a:rPr lang="en-US" dirty="0" smtClean="0"/>
              <a:t>: hard to distinguish from separatism, Irish (IRA)</a:t>
            </a:r>
          </a:p>
          <a:p>
            <a:r>
              <a:rPr lang="en-US" i="1" dirty="0" smtClean="0"/>
              <a:t>Issue-oriented terror: </a:t>
            </a:r>
            <a:r>
              <a:rPr lang="en-US" dirty="0" smtClean="0"/>
              <a:t>environmental (Earth Liberation Front), anti-globalist, anti-abortion movements</a:t>
            </a:r>
          </a:p>
          <a:p>
            <a:r>
              <a:rPr lang="en-US" i="1" dirty="0" smtClean="0"/>
              <a:t>Others</a:t>
            </a:r>
            <a:r>
              <a:rPr lang="en-US" dirty="0" smtClean="0"/>
              <a:t>: ideological mercenaries, pathological terrorists, counterterror terrorists</a:t>
            </a:r>
            <a:endParaRPr lang="en-US" dirty="0"/>
          </a:p>
        </p:txBody>
      </p:sp>
    </p:spTree>
    <p:extLst>
      <p:ext uri="{BB962C8B-B14F-4D97-AF65-F5344CB8AC3E}">
        <p14:creationId xmlns:p14="http://schemas.microsoft.com/office/powerpoint/2010/main" val="4143555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Profiling terrorists</a:t>
            </a:r>
            <a:endParaRPr lang="en-US" dirty="0"/>
          </a:p>
        </p:txBody>
      </p:sp>
      <p:sp>
        <p:nvSpPr>
          <p:cNvPr id="3" name="Content Placeholder 2"/>
          <p:cNvSpPr>
            <a:spLocks noGrp="1"/>
          </p:cNvSpPr>
          <p:nvPr>
            <p:ph idx="1"/>
          </p:nvPr>
        </p:nvSpPr>
        <p:spPr/>
        <p:txBody>
          <a:bodyPr>
            <a:normAutofit/>
          </a:bodyPr>
          <a:lstStyle/>
          <a:p>
            <a:r>
              <a:rPr lang="en-US" dirty="0" smtClean="0"/>
              <a:t>According to Hacker, three categories:</a:t>
            </a:r>
          </a:p>
          <a:p>
            <a:pPr lvl="1"/>
            <a:r>
              <a:rPr lang="en-US" i="1" dirty="0" smtClean="0"/>
              <a:t>Crazies: </a:t>
            </a:r>
            <a:r>
              <a:rPr lang="en-US" dirty="0" smtClean="0"/>
              <a:t>emotionally disturbed individuals driven to commit terrorism ‘by reasons of their own that often do not make sense to anyone else’</a:t>
            </a:r>
          </a:p>
          <a:p>
            <a:pPr lvl="1"/>
            <a:r>
              <a:rPr lang="en-US" i="1" dirty="0" smtClean="0"/>
              <a:t>Criminals: </a:t>
            </a:r>
            <a:r>
              <a:rPr lang="en-US" dirty="0" smtClean="0"/>
              <a:t>perform terrorist acts for personal gain</a:t>
            </a:r>
          </a:p>
          <a:p>
            <a:pPr lvl="1"/>
            <a:r>
              <a:rPr lang="en-US" i="1" dirty="0" smtClean="0"/>
              <a:t>Crusaders: </a:t>
            </a:r>
            <a:r>
              <a:rPr lang="en-US" dirty="0" smtClean="0"/>
              <a:t>seek not personal gain, but prestige and power for collective cause</a:t>
            </a:r>
          </a:p>
          <a:p>
            <a:r>
              <a:rPr lang="en-US" dirty="0" smtClean="0"/>
              <a:t>In line with recent scholarship, modern day terrorist is frequently a professional, well trained, well prepared, and well disciplined in the habit of blind obedience to a cause</a:t>
            </a:r>
          </a:p>
          <a:p>
            <a:pPr lvl="1"/>
            <a:endParaRPr lang="en-US" dirty="0" smtClean="0"/>
          </a:p>
        </p:txBody>
      </p:sp>
    </p:spTree>
    <p:extLst>
      <p:ext uri="{BB962C8B-B14F-4D97-AF65-F5344CB8AC3E}">
        <p14:creationId xmlns:p14="http://schemas.microsoft.com/office/powerpoint/2010/main" val="2407933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rotWithShape="1">
          <a:blip r:embed="rId2" cstate="screen">
            <a:extLst>
              <a:ext uri="{28A0092B-C50C-407E-A947-70E740481C1C}">
                <a14:useLocalDpi xmlns:a14="http://schemas.microsoft.com/office/drawing/2010/main"/>
              </a:ext>
            </a:extLst>
          </a:blip>
          <a:srcRect/>
          <a:stretch/>
        </p:blipFill>
        <p:spPr>
          <a:xfrm>
            <a:off x="1574800" y="863600"/>
            <a:ext cx="9459964" cy="5452533"/>
          </a:xfrm>
        </p:spPr>
      </p:pic>
    </p:spTree>
    <p:extLst>
      <p:ext uri="{BB962C8B-B14F-4D97-AF65-F5344CB8AC3E}">
        <p14:creationId xmlns:p14="http://schemas.microsoft.com/office/powerpoint/2010/main" val="2264799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someone becomes a terrorist?</a:t>
            </a:r>
            <a:endParaRPr lang="en-US" dirty="0"/>
          </a:p>
        </p:txBody>
      </p:sp>
      <p:sp>
        <p:nvSpPr>
          <p:cNvPr id="3" name="Content Placeholder 2"/>
          <p:cNvSpPr>
            <a:spLocks noGrp="1"/>
          </p:cNvSpPr>
          <p:nvPr>
            <p:ph idx="1"/>
          </p:nvPr>
        </p:nvSpPr>
        <p:spPr/>
        <p:txBody>
          <a:bodyPr/>
          <a:lstStyle/>
          <a:p>
            <a:r>
              <a:rPr lang="en-US" dirty="0" smtClean="0"/>
              <a:t>According to Louise Richardson (2006), there are 3 reasons:</a:t>
            </a:r>
          </a:p>
          <a:p>
            <a:pPr lvl="1"/>
            <a:r>
              <a:rPr lang="en-US" i="1" dirty="0" smtClean="0"/>
              <a:t>Simplicity of worldview</a:t>
            </a:r>
            <a:r>
              <a:rPr lang="en-US" dirty="0" smtClean="0"/>
              <a:t>: terrorists view themselves as defenders of a good cause, fighting for good against evil, right against wrong. “The truth is the whole Muslim world is the victim of international terrorism, engineered by America and the UN” (bin Laden).</a:t>
            </a:r>
          </a:p>
          <a:p>
            <a:pPr lvl="1"/>
            <a:r>
              <a:rPr lang="en-US" i="1" dirty="0" smtClean="0"/>
              <a:t>Identification: </a:t>
            </a:r>
            <a:r>
              <a:rPr lang="en-US" dirty="0" smtClean="0"/>
              <a:t>group identity is regarded as a critical phase of the radicalization process, by which individuals become willing to carry out violence. Alienation and </a:t>
            </a:r>
            <a:r>
              <a:rPr lang="en-US" dirty="0" err="1" smtClean="0"/>
              <a:t>desocialization</a:t>
            </a:r>
            <a:r>
              <a:rPr lang="en-US" dirty="0" smtClean="0"/>
              <a:t> make individuals vulnerable to impact of strong group identity.</a:t>
            </a:r>
          </a:p>
          <a:p>
            <a:pPr lvl="1"/>
            <a:r>
              <a:rPr lang="en-US" i="1" dirty="0" smtClean="0"/>
              <a:t>Revenge:</a:t>
            </a:r>
            <a:r>
              <a:rPr lang="en-US" dirty="0"/>
              <a:t> </a:t>
            </a:r>
            <a:r>
              <a:rPr lang="en-US" dirty="0" smtClean="0"/>
              <a:t>combined desire for revenge, renown, and reaction are important elements of modern terrorists’ profiles</a:t>
            </a:r>
            <a:endParaRPr lang="en-US" i="1" dirty="0" smtClean="0"/>
          </a:p>
          <a:p>
            <a:pPr lvl="1"/>
            <a:endParaRPr lang="en-US" dirty="0"/>
          </a:p>
        </p:txBody>
      </p:sp>
    </p:spTree>
    <p:extLst>
      <p:ext uri="{BB962C8B-B14F-4D97-AF65-F5344CB8AC3E}">
        <p14:creationId xmlns:p14="http://schemas.microsoft.com/office/powerpoint/2010/main" val="2528137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TotalTime>
  <Words>330</Words>
  <Application>Microsoft Office PowerPoint</Application>
  <PresentationFormat>Widescreen</PresentationFormat>
  <Paragraphs>21</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Who are the terrorists?</vt:lpstr>
      <vt:lpstr>Motivations</vt:lpstr>
      <vt:lpstr>Profiling terrorists</vt:lpstr>
      <vt:lpstr>PowerPoint Presentation</vt:lpstr>
      <vt:lpstr>Why someone becomes a terrorist?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Niyazbekov Nurseit</dc:creator>
  <cp:lastModifiedBy>Niyazbekov Nurseit</cp:lastModifiedBy>
  <cp:revision>28</cp:revision>
  <dcterms:created xsi:type="dcterms:W3CDTF">2019-09-05T05:35:03Z</dcterms:created>
  <dcterms:modified xsi:type="dcterms:W3CDTF">2019-09-26T07:27:52Z</dcterms:modified>
</cp:coreProperties>
</file>