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1" r:id="rId6"/>
    <p:sldId id="259" r:id="rId7"/>
    <p:sldId id="260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6AAA4-7459-4D66-B40E-15A3ACF74D17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0E2D8-E6E2-4DB9-8AA5-4133C22AA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A853-AC09-4DF5-9B97-C15473574508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5B02C-CD97-4C43-B5B4-73263B622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E6C2F-39B9-44AE-A2BA-D03BB23FB27F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EDFFE-AE77-408F-B302-621FA0250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376F4-D980-4773-989D-590AED890DF1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4AE78-EF92-4681-B262-82E425898A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95E3A-1148-4DB9-AD5D-AFA3ECE7D7BA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91E5A-9DCA-42BA-B965-1FC5772B7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15290-4104-4654-A02D-636B7A1FB9A6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0AD83-DDF3-4D61-82AA-D291FD7188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5A2B1-46EC-4C58-945E-76EDD4DD2E01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C9F7B-B4D9-498E-8F5C-312751C3B3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01C97-4B81-4F96-8E13-1AE974F04DC8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504E4-F560-4E91-A7CB-350AAAA07E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3CDDD-874E-4BD3-81C1-9B60F0E49EF8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14AD2-B0E3-435E-BC92-E007DA019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C12C1-20D9-4103-9BB2-D3F4F6F6F9F1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7F3BE-7DF6-4B7E-9A59-F317F4BE5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A2883-AC8A-43C6-8E6E-D729A1AC1058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3ED6-DCB3-42E8-B3D5-BFD1DF5BDA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827607-F7BD-4B5B-B71D-309B70D1C360}" type="datetimeFigureOut">
              <a:rPr lang="ru-RU"/>
              <a:pPr>
                <a:defRPr/>
              </a:pPr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53167D-FDB7-4C29-87CE-6F4A6277CA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Ethical Challenges of International Relations</a:t>
            </a:r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K. Hoist: 3 levels of ethical influence: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-   Level of aims;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Level of methods;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Decisions made by “hic et </a:t>
            </a:r>
            <a:r>
              <a:rPr lang="en-US" dirty="0" err="1" smtClean="0"/>
              <a:t>nunc</a:t>
            </a:r>
            <a:r>
              <a:rPr lang="en-US" dirty="0" smtClean="0"/>
              <a:t>”;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 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Main Imperatives of International Morale: a so called “minimal good, without which all may vanish – that means keeping peace in politics”;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However, the war does not contradict to politics, nor to human nature;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*many people feel their belonging to politics via struggle against others; “sacrifice estimates freedom”</a:t>
            </a:r>
          </a:p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need to “act ethically” 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800" smtClean="0"/>
              <a:t>States:</a:t>
            </a:r>
          </a:p>
          <a:p>
            <a:r>
              <a:rPr lang="en-US" sz="2800" smtClean="0"/>
              <a:t>None of the state want to look as an “aggressor” in the eyes of its peoples or international community;</a:t>
            </a:r>
          </a:p>
          <a:p>
            <a:r>
              <a:rPr lang="en-US" sz="2800" smtClean="0"/>
              <a:t>Usual reasons given: self-security, ethnic minority rights, common values;</a:t>
            </a:r>
          </a:p>
          <a:p>
            <a:pPr>
              <a:buFont typeface="Arial" charset="0"/>
              <a:buNone/>
            </a:pPr>
            <a:r>
              <a:rPr lang="en-US" sz="2800" smtClean="0"/>
              <a:t>TNCs: </a:t>
            </a:r>
          </a:p>
          <a:p>
            <a:r>
              <a:rPr lang="en-US" sz="2800" smtClean="0"/>
              <a:t>Helping the economies of the weak states;</a:t>
            </a:r>
          </a:p>
          <a:p>
            <a:pPr>
              <a:buFont typeface="Arial" charset="0"/>
              <a:buNone/>
            </a:pPr>
            <a:r>
              <a:rPr lang="en-US" sz="2800" smtClean="0"/>
              <a:t>Terrorists:</a:t>
            </a:r>
          </a:p>
          <a:p>
            <a:r>
              <a:rPr lang="en-US" sz="2800" smtClean="0"/>
              <a:t>Higher values as they think they are fighting for.</a:t>
            </a:r>
          </a:p>
          <a:p>
            <a:pPr>
              <a:buFont typeface="Arial" charset="0"/>
              <a:buNone/>
            </a:pPr>
            <a:endParaRPr lang="en-US" sz="2800" smtClean="0"/>
          </a:p>
          <a:p>
            <a:pPr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Variety of Ethical Interpretations (</a:t>
            </a:r>
            <a:r>
              <a:rPr lang="en-US" smtClean="0"/>
              <a:t>Ethical Relativism)</a:t>
            </a:r>
            <a:endParaRPr lang="ru-RU" smtClean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 1: The question of </a:t>
            </a:r>
            <a:r>
              <a:rPr lang="en-US" b="1" smtClean="0"/>
              <a:t>Legitimacy of Political activities</a:t>
            </a:r>
            <a:r>
              <a:rPr lang="en-US" smtClean="0"/>
              <a:t> (Power----Authority relations):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-  Differences in religious interpretations;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- Differences in Ideologies;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- Differences of theoretical schools</a:t>
            </a:r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a) Religious Ethics: Confucianism approach; Christianity, Islam.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b) Differences in Ideologies: morality of political intentions (terror, repressions) vs. individual morality;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c) Theoretical schools: M. Weber: 2 extremes in ethics and politics.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Issue 2: </a:t>
            </a:r>
            <a:r>
              <a:rPr lang="en-US" b="1" dirty="0" smtClean="0"/>
              <a:t>Limitations of Ethics in IR due to:</a:t>
            </a:r>
          </a:p>
          <a:p>
            <a:pPr eaLnBrk="1" hangingPunct="1">
              <a:buFontTx/>
              <a:buChar char="-"/>
            </a:pPr>
            <a:r>
              <a:rPr lang="en-US" dirty="0"/>
              <a:t>S</a:t>
            </a:r>
            <a:r>
              <a:rPr lang="en-US" dirty="0" smtClean="0"/>
              <a:t>tate’s </a:t>
            </a:r>
            <a:r>
              <a:rPr lang="en-US" dirty="0" smtClean="0"/>
              <a:t>egoism;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No limitation of moral conflict;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Constant possibility of the war, survival, etc., which turns security to the more important issue rather then morality.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Why such an ethical drama occurs?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S. Hoffmann:</a:t>
            </a:r>
          </a:p>
          <a:p>
            <a:pPr eaLnBrk="1" hangingPunct="1">
              <a:buFontTx/>
              <a:buChar char="-"/>
            </a:pPr>
            <a:r>
              <a:rPr lang="en-US" sz="2800" dirty="0" smtClean="0"/>
              <a:t>There was Machiavellian approach for a long time (cold war, realism) but there is no other alternative to it today;</a:t>
            </a:r>
          </a:p>
          <a:p>
            <a:pPr eaLnBrk="1" hangingPunct="1"/>
            <a:r>
              <a:rPr lang="en-US" sz="2800" dirty="0" smtClean="0"/>
              <a:t>A. </a:t>
            </a:r>
            <a:r>
              <a:rPr lang="en-US" sz="2800" dirty="0" err="1" smtClean="0"/>
              <a:t>Wolfers</a:t>
            </a:r>
            <a:r>
              <a:rPr lang="en-US" sz="2800" dirty="0" smtClean="0"/>
              <a:t>:</a:t>
            </a:r>
          </a:p>
          <a:p>
            <a:pPr eaLnBrk="1" hangingPunct="1">
              <a:buFontTx/>
              <a:buChar char="-"/>
            </a:pPr>
            <a:r>
              <a:rPr lang="en-US" sz="2800" dirty="0" smtClean="0"/>
              <a:t>Machiavellian ethics was never offering a perfection of the world, but offered to do best in certain situations;</a:t>
            </a:r>
          </a:p>
          <a:p>
            <a:pPr eaLnBrk="1" hangingPunct="1">
              <a:buFontTx/>
              <a:buChar char="-"/>
            </a:pPr>
            <a:r>
              <a:rPr lang="en-US" sz="2800" dirty="0" smtClean="0"/>
              <a:t>Popularity is explained by unattractiveness of too high moral principles (imagine a ruler with such </a:t>
            </a:r>
            <a:r>
              <a:rPr lang="en-US" sz="2800" dirty="0" smtClean="0"/>
              <a:t>a platform</a:t>
            </a:r>
            <a:r>
              <a:rPr lang="en-US" sz="2800" dirty="0" smtClean="0"/>
              <a:t>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 of such approaches:</a:t>
            </a:r>
          </a:p>
          <a:p>
            <a:pPr eaLnBrk="1" hangingPunct="1">
              <a:buFontTx/>
              <a:buChar char="-"/>
            </a:pPr>
            <a:r>
              <a:rPr lang="en-US" smtClean="0"/>
              <a:t>1916 – W. Wilson: </a:t>
            </a:r>
            <a:r>
              <a:rPr lang="en-US" u="sng" smtClean="0"/>
              <a:t>no use of power</a:t>
            </a:r>
            <a:r>
              <a:rPr lang="en-US" smtClean="0"/>
              <a:t> to achieve peace (but think of the passive attitude (only verbal protests) of the League of Nations towards Fascism?);</a:t>
            </a:r>
          </a:p>
          <a:p>
            <a:pPr eaLnBrk="1" hangingPunct="1">
              <a:buFontTx/>
              <a:buChar char="-"/>
            </a:pPr>
            <a:r>
              <a:rPr lang="en-US" smtClean="0"/>
              <a:t>Annexation of Czechoslovakia's part: leaders allowed, thinking that it would keep peace, but the WW2 started anyway.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H. Morgenthau: 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- consideration of moral principles in concrete circumstances </a:t>
            </a:r>
            <a:r>
              <a:rPr lang="en-US" dirty="0" smtClean="0"/>
              <a:t>and </a:t>
            </a:r>
            <a:r>
              <a:rPr lang="en-US" dirty="0" smtClean="0"/>
              <a:t>time;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- Impossibility of using “Fiat </a:t>
            </a:r>
            <a:r>
              <a:rPr lang="en-US" dirty="0" err="1" smtClean="0"/>
              <a:t>justitia</a:t>
            </a:r>
            <a:r>
              <a:rPr lang="en-US" dirty="0" smtClean="0"/>
              <a:t> …”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Highest moral virtue is moderate approach and understanding national </a:t>
            </a:r>
            <a:r>
              <a:rPr lang="en-US" dirty="0" smtClean="0"/>
              <a:t>interests.  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However:</a:t>
            </a:r>
          </a:p>
          <a:p>
            <a:pPr eaLnBrk="1" hangingPunct="1">
              <a:buFontTx/>
              <a:buChar char="-"/>
            </a:pPr>
            <a:r>
              <a:rPr lang="en-US" smtClean="0"/>
              <a:t>There are more ethical talks raised (social inequality, environment, human rights, etc.) that pressure the governments;</a:t>
            </a:r>
          </a:p>
          <a:p>
            <a:pPr eaLnBrk="1" hangingPunct="1">
              <a:buFontTx/>
              <a:buChar char="-"/>
            </a:pPr>
            <a:r>
              <a:rPr lang="en-US" smtClean="0"/>
              <a:t>Society tries to become more pacifist;</a:t>
            </a:r>
          </a:p>
          <a:p>
            <a:pPr eaLnBrk="1" hangingPunct="1">
              <a:buFontTx/>
              <a:buChar char="-"/>
            </a:pPr>
            <a:r>
              <a:rPr lang="en-US" smtClean="0"/>
              <a:t>Different leaders have different understandings on the means of national interests and aims;</a:t>
            </a:r>
          </a:p>
          <a:p>
            <a:pPr eaLnBrk="1" hangingPunct="1">
              <a:buFontTx/>
              <a:buChar char="-"/>
            </a:pPr>
            <a:r>
              <a:rPr lang="en-US" smtClean="0"/>
              <a:t>We do not want IR to be too much personified;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 </a:t>
            </a:r>
            <a:endParaRPr 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548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Ethical Challenges of International Relations</vt:lpstr>
      <vt:lpstr>The need to “act ethically” </vt:lpstr>
      <vt:lpstr>Variety of Ethical Interpretations (Ethical Relativism)</vt:lpstr>
      <vt:lpstr>Variety of Ethical Interpretations</vt:lpstr>
      <vt:lpstr>Variety of Ethical Interpretations</vt:lpstr>
      <vt:lpstr>Variety of Ethical Interpretations</vt:lpstr>
      <vt:lpstr>Variety of Ethical Interpretations</vt:lpstr>
      <vt:lpstr>Variety of Ethical Interpretations</vt:lpstr>
      <vt:lpstr>Variety of Ethical Interpretations</vt:lpstr>
      <vt:lpstr>Variety of Ethical Interpretations</vt:lpstr>
      <vt:lpstr>Variety of Ethical Interpretations</vt:lpstr>
    </vt:vector>
  </TitlesOfParts>
  <Company>DG Win&amp;Soft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Ethical Challenges of International Relations</dc:title>
  <dc:creator>X55V</dc:creator>
  <cp:lastModifiedBy>Adibayeva Aigul</cp:lastModifiedBy>
  <cp:revision>27</cp:revision>
  <dcterms:created xsi:type="dcterms:W3CDTF">2014-11-17T15:54:02Z</dcterms:created>
  <dcterms:modified xsi:type="dcterms:W3CDTF">2018-12-05T05:12:32Z</dcterms:modified>
</cp:coreProperties>
</file>