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3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40A5-67A2-477C-8719-152C6CCCC9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88DA-5D77-4616-BF2C-61A198FC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in the US: Liberalism and representative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Representation;</a:t>
            </a:r>
          </a:p>
          <a:p>
            <a:r>
              <a:rPr lang="en-US" dirty="0" smtClean="0"/>
              <a:t>Delegation;</a:t>
            </a:r>
          </a:p>
          <a:p>
            <a:r>
              <a:rPr lang="en-US" dirty="0" smtClean="0"/>
              <a:t>Legislature;</a:t>
            </a:r>
          </a:p>
          <a:p>
            <a:r>
              <a:rPr lang="en-US" dirty="0" smtClean="0"/>
              <a:t>Equalities of rights;</a:t>
            </a:r>
          </a:p>
          <a:p>
            <a:r>
              <a:rPr lang="en-US" dirty="0" smtClean="0"/>
              <a:t>Property;</a:t>
            </a:r>
          </a:p>
          <a:p>
            <a:r>
              <a:rPr lang="en-US" dirty="0" smtClean="0"/>
              <a:t>First parties;</a:t>
            </a:r>
          </a:p>
          <a:p>
            <a:r>
              <a:rPr lang="en-US" dirty="0" smtClean="0"/>
              <a:t>Counter </a:t>
            </a:r>
            <a:r>
              <a:rPr lang="en-US" smtClean="0"/>
              <a:t>to conservatism.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8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Paine</a:t>
            </a:r>
            <a:endParaRPr lang="en-US" dirty="0"/>
          </a:p>
        </p:txBody>
      </p:sp>
      <p:pic>
        <p:nvPicPr>
          <p:cNvPr id="1034" name="Picture 10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54" y="1562014"/>
            <a:ext cx="35037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7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USA: Th. Paine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 c: USA: theorists </a:t>
            </a:r>
            <a:r>
              <a:rPr lang="en-US" dirty="0" smtClean="0"/>
              <a:t>often took positions in political institutions;</a:t>
            </a:r>
            <a:endParaRPr lang="en-US" dirty="0" smtClean="0"/>
          </a:p>
          <a:p>
            <a:r>
              <a:rPr lang="en-US" dirty="0" smtClean="0"/>
              <a:t>Thomas Paine: “Common Sense”, “Human Rights”:</a:t>
            </a:r>
          </a:p>
          <a:p>
            <a:pPr>
              <a:buFontTx/>
              <a:buChar char="-"/>
            </a:pPr>
            <a:r>
              <a:rPr lang="en-US" dirty="0" smtClean="0"/>
              <a:t>Criticism </a:t>
            </a:r>
            <a:r>
              <a:rPr lang="en-US" dirty="0" smtClean="0"/>
              <a:t>of monarchy;</a:t>
            </a:r>
          </a:p>
          <a:p>
            <a:pPr>
              <a:buFontTx/>
              <a:buChar char="-"/>
            </a:pPr>
            <a:r>
              <a:rPr lang="en-US" dirty="0" smtClean="0"/>
              <a:t>Criticism of church and theology;</a:t>
            </a:r>
          </a:p>
          <a:p>
            <a:pPr>
              <a:buFontTx/>
              <a:buChar char="-"/>
            </a:pPr>
            <a:r>
              <a:rPr lang="en-US" dirty="0" smtClean="0"/>
              <a:t>Republicanism;</a:t>
            </a:r>
          </a:p>
          <a:p>
            <a:pPr>
              <a:buFontTx/>
              <a:buChar char="-"/>
            </a:pPr>
            <a:r>
              <a:rPr lang="en-US" dirty="0" smtClean="0"/>
              <a:t>Social contract based on natural rights;</a:t>
            </a:r>
          </a:p>
          <a:p>
            <a:pPr>
              <a:buFontTx/>
              <a:buChar char="-"/>
            </a:pPr>
            <a:r>
              <a:rPr lang="en-US" dirty="0" smtClean="0"/>
              <a:t>Monarchy is unnatural to human nature, but Republicanism is;</a:t>
            </a:r>
          </a:p>
          <a:p>
            <a:pPr>
              <a:buFontTx/>
              <a:buChar char="-"/>
            </a:pPr>
            <a:r>
              <a:rPr lang="en-US" dirty="0" smtClean="0"/>
              <a:t>Property inequality does not contradict to Human equality and freedoms;</a:t>
            </a:r>
          </a:p>
          <a:p>
            <a:pPr>
              <a:buFontTx/>
              <a:buChar char="-"/>
            </a:pPr>
            <a:r>
              <a:rPr lang="en-US" dirty="0" smtClean="0"/>
              <a:t>Wealth of the individual will contribute to the wealth of nation proportionally;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 (President) </a:t>
            </a:r>
            <a:endParaRPr lang="en-US" dirty="0"/>
          </a:p>
        </p:txBody>
      </p:sp>
      <p:pic>
        <p:nvPicPr>
          <p:cNvPr id="2050" name="Picture 2" descr="Image result for James Madi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96294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3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from “Virginia dynasty”;</a:t>
            </a:r>
          </a:p>
          <a:p>
            <a:r>
              <a:rPr lang="en-US" dirty="0" smtClean="0"/>
              <a:t>Republic with peoples as the only source of governance;</a:t>
            </a:r>
          </a:p>
          <a:p>
            <a:r>
              <a:rPr lang="en-US" dirty="0" smtClean="0"/>
              <a:t>Relation of </a:t>
            </a:r>
            <a:r>
              <a:rPr lang="en-US" dirty="0" smtClean="0"/>
              <a:t>majority </a:t>
            </a:r>
            <a:r>
              <a:rPr lang="en-US" dirty="0" smtClean="0"/>
              <a:t>and minority in the parliament;</a:t>
            </a:r>
          </a:p>
          <a:p>
            <a:r>
              <a:rPr lang="en-US" dirty="0" smtClean="0"/>
              <a:t>Checks and balances </a:t>
            </a:r>
            <a:r>
              <a:rPr lang="en-US" dirty="0" smtClean="0"/>
              <a:t>system.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0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353469"/>
            <a:ext cx="5410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2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 (President)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8577"/>
            <a:ext cx="10515600" cy="4351338"/>
          </a:xfrm>
        </p:spPr>
        <p:txBody>
          <a:bodyPr/>
          <a:lstStyle/>
          <a:p>
            <a:r>
              <a:rPr lang="en-US" dirty="0" smtClean="0"/>
              <a:t>“Jeffersonian democracy”;</a:t>
            </a:r>
          </a:p>
          <a:p>
            <a:r>
              <a:rPr lang="en-US" dirty="0" smtClean="0"/>
              <a:t>Aimed to social values;</a:t>
            </a:r>
          </a:p>
          <a:p>
            <a:r>
              <a:rPr lang="en-US" dirty="0" smtClean="0"/>
              <a:t>Equality of rights and liberties</a:t>
            </a:r>
          </a:p>
          <a:p>
            <a:r>
              <a:rPr lang="en-US" dirty="0" smtClean="0"/>
              <a:t>Elimination of privileges;</a:t>
            </a:r>
          </a:p>
          <a:p>
            <a:r>
              <a:rPr lang="en-US" dirty="0" smtClean="0"/>
              <a:t>The more people are enlightened, the more they become aware of their rights, and, thus, the revolutions are natural and necessary;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Alexis de </a:t>
            </a:r>
            <a:r>
              <a:rPr lang="en-US" dirty="0" smtClean="0"/>
              <a:t>Tocqueville</a:t>
            </a:r>
            <a:endParaRPr lang="en-US" dirty="0"/>
          </a:p>
        </p:txBody>
      </p:sp>
      <p:pic>
        <p:nvPicPr>
          <p:cNvPr id="4098" name="Picture 2" descr="Image result for alexis de tocquevi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389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4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Alexis de Tocqueville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Book: </a:t>
            </a:r>
            <a:r>
              <a:rPr lang="en-US" dirty="0" smtClean="0"/>
              <a:t>“American Democracy”</a:t>
            </a:r>
          </a:p>
          <a:p>
            <a:r>
              <a:rPr lang="en-US" dirty="0" smtClean="0"/>
              <a:t>Found a contradiction between political freedoms and political equality;</a:t>
            </a:r>
          </a:p>
          <a:p>
            <a:r>
              <a:rPr lang="en-US" dirty="0" smtClean="0"/>
              <a:t>Concluded that representative democracy could not provide better values to people, and can turn to the majority tyranny;</a:t>
            </a:r>
          </a:p>
          <a:p>
            <a:r>
              <a:rPr lang="en-US" dirty="0" smtClean="0"/>
              <a:t>Individualism typical to the bourgeoisie society leads to indifference towards the civic sphere.</a:t>
            </a:r>
          </a:p>
        </p:txBody>
      </p:sp>
    </p:spTree>
    <p:extLst>
      <p:ext uri="{BB962C8B-B14F-4D97-AF65-F5344CB8AC3E}">
        <p14:creationId xmlns:p14="http://schemas.microsoft.com/office/powerpoint/2010/main" val="393638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Enlightenment in the US: Liberalism and representative democracy</vt:lpstr>
      <vt:lpstr>Thomas Paine</vt:lpstr>
      <vt:lpstr>USA: Th. Paine</vt:lpstr>
      <vt:lpstr>James Madison (President) </vt:lpstr>
      <vt:lpstr>James Madison</vt:lpstr>
      <vt:lpstr>Thomas Jefferson</vt:lpstr>
      <vt:lpstr>Thomas Jefferson (President)</vt:lpstr>
      <vt:lpstr>Alexis de Tocqueville</vt:lpstr>
      <vt:lpstr>Alexis de Tocqueville</vt:lpstr>
      <vt:lpstr>Liberalism: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Enlightenment: summary</dc:title>
  <dc:creator>Adibayeva Aigul</dc:creator>
  <cp:lastModifiedBy>Adibayeva Aigul</cp:lastModifiedBy>
  <cp:revision>12</cp:revision>
  <dcterms:created xsi:type="dcterms:W3CDTF">2019-02-13T05:34:29Z</dcterms:created>
  <dcterms:modified xsi:type="dcterms:W3CDTF">2019-02-20T04:46:24Z</dcterms:modified>
</cp:coreProperties>
</file>