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Book Antiqua" panose="02040602050305030304" pitchFamily="18" charset="0"/>
      <p:regular r:id="rId8"/>
      <p:bold r:id="rId9"/>
      <p:italic r:id="rId10"/>
      <p:boldItalic r:id="rId11"/>
    </p:embeddedFont>
    <p:embeddedFont>
      <p:font typeface="Lucida Sans" panose="020B0602030504020204" pitchFamily="34" charset="0"/>
      <p:regular r:id="rId12"/>
      <p:bold r:id="rId13"/>
      <p:italic r:id="rId14"/>
      <p:boldItalic r:id="rId15"/>
    </p:embeddedFont>
    <p:embeddedFont>
      <p:font typeface="Wingdings 2" panose="05020102010507070707" pitchFamily="18" charset="2"/>
      <p:regular r:id="rId16"/>
    </p:embeddedFont>
    <p:embeddedFont>
      <p:font typeface="Wingdings 3" panose="05040102010807070707" pitchFamily="18" charset="2"/>
      <p:regular r:id="rId17"/>
    </p:embeddedFont>
  </p:embeddedFontLst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6" autoAdjust="0"/>
  </p:normalViewPr>
  <p:slideViewPr>
    <p:cSldViewPr>
      <p:cViewPr varScale="1">
        <p:scale>
          <a:sx n="86" d="100"/>
          <a:sy n="86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r>
              <a:rPr lang="en-US"/>
              <a:t>David Macpherson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smtClean="0"/>
            </a:lvl1pPr>
          </a:lstStyle>
          <a:p>
            <a:pPr>
              <a:defRPr/>
            </a:pPr>
            <a:fld id="{0C69139D-697B-479E-9644-8A44EB2E3EE7}" type="datetime1">
              <a:rPr lang="en-US" smtClean="0"/>
              <a:t>9/20/2024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r>
              <a:rPr lang="en-US"/>
              <a:t>Title goes here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smtClean="0"/>
            </a:lvl1pPr>
          </a:lstStyle>
          <a:p>
            <a:pPr>
              <a:defRPr/>
            </a:pPr>
            <a:fld id="{C80A8405-EEEA-4088-883E-D30A33E595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2682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smtClean="0"/>
            </a:lvl1pPr>
          </a:lstStyle>
          <a:p>
            <a:pPr>
              <a:defRPr/>
            </a:pPr>
            <a:fld id="{A2A428EB-8BF0-409A-BFBC-24974A948E22}" type="datetime1">
              <a:rPr lang="en-US" smtClean="0"/>
              <a:t>9/20/2024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smtClean="0"/>
            </a:lvl1pPr>
          </a:lstStyle>
          <a:p>
            <a:pPr>
              <a:defRPr/>
            </a:pPr>
            <a:fld id="{C710A048-A565-4103-BFE5-814B86FDF1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14527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152D28-2BB2-4FC2-BCAA-2BC4CB0D6334}" type="datetime1">
              <a:rPr kumimoji="0" lang="en-US" altLang="en-US" sz="1200" smtClean="0"/>
              <a:t>9/20/2024</a:t>
            </a:fld>
            <a:endParaRPr kumimoji="0" lang="en-US" altLang="en-US" sz="120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1E77DB-C927-464E-90B9-ACE4F9520844}" type="slidenum">
              <a:rPr kumimoji="0" lang="en-US" altLang="en-US" sz="1200"/>
              <a:pPr/>
              <a:t>2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928405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CE46243-87DF-4069-B2A7-C837BCD7E727}" type="datetime1">
              <a:rPr kumimoji="0" lang="en-US" altLang="en-US" sz="1200" smtClean="0"/>
              <a:t>9/20/2024</a:t>
            </a:fld>
            <a:endParaRPr kumimoji="0" lang="en-US" altLang="en-US" sz="120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1E77DB-C927-464E-90B9-ACE4F9520844}" type="slidenum">
              <a:rPr kumimoji="0" lang="en-US" altLang="en-US" sz="1200"/>
              <a:pPr/>
              <a:t>3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68274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6E1D26-1818-4CC5-9C0A-85DEC33FB35A}" type="datetime1">
              <a:rPr kumimoji="0" lang="en-US" altLang="en-US" sz="1200" smtClean="0"/>
              <a:t>9/20/2024</a:t>
            </a:fld>
            <a:endParaRPr kumimoji="0" lang="en-US" altLang="en-US" sz="120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1E77DB-C927-464E-90B9-ACE4F9520844}" type="slidenum">
              <a:rPr kumimoji="0" lang="en-US" altLang="en-US" sz="1200"/>
              <a:pPr/>
              <a:t>4</a:t>
            </a:fld>
            <a:endParaRPr kumimoji="0"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71111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34C08-1040-41D9-ABEA-08DB954F6F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981019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ADE5D-4D65-417A-95FF-CAC2E4C36E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8547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7A20B-7736-47FD-BBAB-9ABB2C2CE7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400932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95546-A6ED-4F9F-BCC0-A823457DB3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292269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28157-408C-43EF-8BFC-5570EC335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93024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536DD-1D35-4DB8-BA40-CF632AD16D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627131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3C38-E4B3-4475-8ACE-CB6D81FE2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292728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18B94-5641-46A3-9CF6-F88CF57E9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4783616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B678F-608D-4384-8A0F-736BF21BD5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293056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3530A-508E-4FBF-AC25-74A814F9BA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095802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E827C-227C-4ACB-BA55-989D8216D3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231308"/>
      </p:ext>
    </p:extLst>
  </p:cSld>
  <p:clrMapOvr>
    <a:masterClrMapping/>
  </p:clrMapOvr>
  <p:transition>
    <p:fade thruBlk="1"/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E7C1E74-DCF3-465C-BBE0-74DD9ACFCD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 thruBlk="1"/>
    <p:sndAc>
      <p:stSnd>
        <p:snd r:embed="rId13" name="click.wav"/>
      </p:stSnd>
    </p:sndAc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>
                <a:effectLst/>
              </a:rPr>
              <a:t>ECN4169 development economics (3 Credits) Section 1</a:t>
            </a:r>
            <a:br>
              <a:rPr lang="en-US" dirty="0"/>
            </a:br>
            <a:r>
              <a:rPr lang="en-US"/>
              <a:t>ME1 Preparation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Instructor: Eldar Madumarov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5000625" y="6072188"/>
            <a:ext cx="3786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September 25, 2024</a:t>
            </a:r>
          </a:p>
        </p:txBody>
      </p:sp>
    </p:spTree>
  </p:cSld>
  <p:clrMapOvr>
    <a:masterClrMapping/>
  </p:clrMapOvr>
  <p:transition>
    <p:fade thruBlk="1"/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General Information on ME1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List of Topics/Concepts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454DFF-9BC6-4459-8009-7E8BF9F56A5D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>
    <p:fade thruBlk="1"/>
    <p:sndAc>
      <p:stSnd>
        <p:snd r:embed="rId3" name="click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General Information on ME1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/>
              <a:t>It </a:t>
            </a:r>
            <a:r>
              <a:rPr lang="en-US" altLang="en-US" dirty="0"/>
              <a:t>will consist of 10-15 MCQs and 3-5 open-ended questions and problems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The assignments will resemble those included into our tutorial sessions we have had thus far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454DFF-9BC6-4459-8009-7E8BF9F56A5D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  <p:extLst>
      <p:ext uri="{BB962C8B-B14F-4D97-AF65-F5344CB8AC3E}">
        <p14:creationId xmlns:p14="http://schemas.microsoft.com/office/powerpoint/2010/main" val="2475432677"/>
      </p:ext>
    </p:extLst>
  </p:cSld>
  <p:clrMapOvr>
    <a:masterClrMapping/>
  </p:clrMapOvr>
  <p:transition>
    <p:fade thruBlk="1"/>
    <p:sndAc>
      <p:stSnd>
        <p:snd r:embed="rId3" name="click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List of Topics/Concepts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Chapters 1-6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Classic Theories of Growth and Development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Contemporary Models of Development and Underdevelopment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Lorenz Curve (</a:t>
            </a:r>
            <a:r>
              <a:rPr lang="en-US" altLang="en-US" dirty="0" err="1"/>
              <a:t>MSEr</a:t>
            </a:r>
            <a:r>
              <a:rPr lang="en-US" altLang="en-US" dirty="0"/>
              <a:t>, </a:t>
            </a:r>
            <a:r>
              <a:rPr lang="en-US" altLang="en-US" dirty="0" err="1"/>
              <a:t>TSEr</a:t>
            </a:r>
            <a:r>
              <a:rPr lang="en-US" altLang="en-US" dirty="0"/>
              <a:t>, </a:t>
            </a:r>
            <a:r>
              <a:rPr lang="en-US" altLang="en-US" dirty="0" err="1"/>
              <a:t>MSEn</a:t>
            </a:r>
            <a:r>
              <a:rPr lang="en-US" altLang="en-US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Gini Coefficient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Kuznets Curve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Poverty Gap Metrics </a:t>
            </a:r>
            <a:r>
              <a:rPr lang="en-US" altLang="en-US"/>
              <a:t>and Indicators</a:t>
            </a:r>
            <a:endParaRPr lang="en-US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9/25/2024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454DFF-9BC6-4459-8009-7E8BF9F56A5D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  <p:extLst>
      <p:ext uri="{BB962C8B-B14F-4D97-AF65-F5344CB8AC3E}">
        <p14:creationId xmlns:p14="http://schemas.microsoft.com/office/powerpoint/2010/main" val="3044194432"/>
      </p:ext>
    </p:extLst>
  </p:cSld>
  <p:clrMapOvr>
    <a:masterClrMapping/>
  </p:clrMapOvr>
  <p:transition>
    <p:fade thruBlk="1"/>
    <p:sndAc>
      <p:stSnd>
        <p:snd r:embed="rId3" name="click.wav"/>
      </p:stSnd>
    </p:sndAc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2075</TotalTime>
  <Words>113</Words>
  <Application>Microsoft Office PowerPoint</Application>
  <PresentationFormat>On-screen Show (4:3)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Book Antiqua</vt:lpstr>
      <vt:lpstr>Wingdings 3</vt:lpstr>
      <vt:lpstr>Lucida Sans</vt:lpstr>
      <vt:lpstr>Times New Roman</vt:lpstr>
      <vt:lpstr>Wingdings 2</vt:lpstr>
      <vt:lpstr>Wingdings</vt:lpstr>
      <vt:lpstr>Apex</vt:lpstr>
      <vt:lpstr>ECN4169 development economics (3 Credits) Section 1 ME1 Preparation</vt:lpstr>
      <vt:lpstr>Outline</vt:lpstr>
      <vt:lpstr>General Information on ME1</vt:lpstr>
      <vt:lpstr>List of Topics/Concepts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ECN3184 Econometric Methods (3 Credits) Section 1 the nature of regression analysis</dc:title>
  <dc:creator>Madumarov Eldar</dc:creator>
  <cp:lastModifiedBy>Eldar Madumarov</cp:lastModifiedBy>
  <cp:revision>114</cp:revision>
  <dcterms:created xsi:type="dcterms:W3CDTF">1998-07-20T20:52:32Z</dcterms:created>
  <dcterms:modified xsi:type="dcterms:W3CDTF">2024-09-20T12:54:02Z</dcterms:modified>
</cp:coreProperties>
</file>