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2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2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82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267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401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8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6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25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93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6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FF52F-21E9-44AF-9C02-E39C3EC35FF0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E4A65-7ADD-4AA3-9F83-F800CBCF7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67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Discussion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78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1: How Effective Is the SCO as a Tool for Chinese Foreign Policy?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What was “Shanghai 5”?</a:t>
            </a:r>
          </a:p>
          <a:p>
            <a:pPr marL="514350" indent="-514350">
              <a:buAutoNum type="arabicPeriod"/>
            </a:pPr>
            <a:r>
              <a:rPr lang="en-US" dirty="0" smtClean="0"/>
              <a:t>How is XUAR framed into the SCO agenda?</a:t>
            </a:r>
          </a:p>
          <a:p>
            <a:pPr marL="514350" indent="-514350">
              <a:buAutoNum type="arabicPeriod"/>
            </a:pPr>
            <a:r>
              <a:rPr lang="en-US" dirty="0"/>
              <a:t>I</a:t>
            </a:r>
            <a:r>
              <a:rPr lang="en-US" dirty="0" smtClean="0"/>
              <a:t>s SCO used to prevent/attract the external actors?</a:t>
            </a:r>
          </a:p>
          <a:p>
            <a:pPr marL="514350" indent="-514350">
              <a:buAutoNum type="arabicPeriod"/>
            </a:pPr>
            <a:r>
              <a:rPr lang="en-US" dirty="0" smtClean="0"/>
              <a:t>How are OBOR and SCO used as a tool for Chinese FP?</a:t>
            </a:r>
          </a:p>
          <a:p>
            <a:pPr marL="0" indent="0">
              <a:buNone/>
            </a:pPr>
            <a:r>
              <a:rPr lang="en-US" dirty="0" smtClean="0"/>
              <a:t>5. What is the issue of Indian/Pakistan in SCO?</a:t>
            </a:r>
          </a:p>
          <a:p>
            <a:pPr marL="0" indent="0">
              <a:buNone/>
            </a:pPr>
            <a:r>
              <a:rPr lang="en-US" dirty="0" smtClean="0"/>
              <a:t>6. What is Russia’s context in SCO?</a:t>
            </a:r>
          </a:p>
          <a:p>
            <a:pPr marL="0" indent="0">
              <a:buNone/>
            </a:pPr>
            <a:r>
              <a:rPr lang="en-US" dirty="0" smtClean="0"/>
              <a:t>7. Is SCO effective globally?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344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Article 2: Relations of Central Asia with the Shanghai Cooperation Organization and the Collective Security Treaty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1. What are the positions of CAR in SCO and CSTO:</a:t>
            </a:r>
          </a:p>
          <a:p>
            <a:pPr>
              <a:buFontTx/>
              <a:buChar char="-"/>
            </a:pPr>
            <a:r>
              <a:rPr lang="en-US" dirty="0" smtClean="0"/>
              <a:t>KZ;</a:t>
            </a:r>
          </a:p>
          <a:p>
            <a:pPr>
              <a:buFontTx/>
              <a:buChar char="-"/>
            </a:pPr>
            <a:r>
              <a:rPr lang="en-US" dirty="0" smtClean="0"/>
              <a:t>Kyrgyzstan;</a:t>
            </a:r>
          </a:p>
          <a:p>
            <a:pPr>
              <a:buFontTx/>
              <a:buChar char="-"/>
            </a:pPr>
            <a:r>
              <a:rPr lang="en-US" dirty="0" smtClean="0"/>
              <a:t>Uzbekistan;</a:t>
            </a:r>
          </a:p>
          <a:p>
            <a:pPr>
              <a:buFontTx/>
              <a:buChar char="-"/>
            </a:pPr>
            <a:r>
              <a:rPr lang="en-US" dirty="0" smtClean="0"/>
              <a:t>Tajikistan.</a:t>
            </a:r>
          </a:p>
          <a:p>
            <a:pPr marL="0" indent="0">
              <a:buNone/>
            </a:pPr>
            <a:r>
              <a:rPr lang="en-US" dirty="0" smtClean="0"/>
              <a:t>2. What is the influence of SCO on CA?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smtClean="0"/>
              <a:t>What is the influence of CSTO on CA?</a:t>
            </a:r>
          </a:p>
          <a:p>
            <a:pPr marL="0" indent="0">
              <a:buNone/>
            </a:pPr>
            <a:r>
              <a:rPr lang="en-US" dirty="0" smtClean="0"/>
              <a:t>4. Do Central Asian states accomplish </a:t>
            </a:r>
            <a:r>
              <a:rPr lang="en-US" smtClean="0"/>
              <a:t>their own interests </a:t>
            </a:r>
            <a:r>
              <a:rPr lang="en-US" dirty="0" smtClean="0"/>
              <a:t>in SCO and CSTO?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80380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159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Discussion 5</vt:lpstr>
      <vt:lpstr>Article 1: How Effective Is the SCO as a Tool for Chinese Foreign Policy? </vt:lpstr>
      <vt:lpstr>Article 2: Relations of Central Asia with the Shanghai Cooperation Organization and the Collective Security Treaty Organization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5</dc:title>
  <dc:creator>Adibayeva Aigul</dc:creator>
  <cp:lastModifiedBy>Adibayeva Aigul</cp:lastModifiedBy>
  <cp:revision>4</cp:revision>
  <dcterms:created xsi:type="dcterms:W3CDTF">2022-03-31T05:01:59Z</dcterms:created>
  <dcterms:modified xsi:type="dcterms:W3CDTF">2022-03-31T05:21:34Z</dcterms:modified>
</cp:coreProperties>
</file>